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98" d="100"/>
          <a:sy n="98" d="100"/>
        </p:scale>
        <p:origin x="31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1B6E4AA-D67F-777A-72B1-16A634F6E7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9523797-6D83-30ED-3082-2AF51378E6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33EF-8E5A-4B49-8519-8B861709F3A7}" type="datetimeFigureOut">
              <a:rPr lang="es-CO" smtClean="0"/>
              <a:t>30/04/2024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142BD5-F86B-6166-CA46-DCB5E858BF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998ECE-2835-BBA2-D060-F4C7221F6C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4AB5C-2DE6-447A-AA90-E37CE0208B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1354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Imagen que contiene interior, hecho de madera, pequeño, tabla&#10;&#10;Descripción generada automáticamente">
            <a:extLst>
              <a:ext uri="{FF2B5EF4-FFF2-40B4-BE49-F238E27FC236}">
                <a16:creationId xmlns:a16="http://schemas.microsoft.com/office/drawing/2014/main" id="{340C6E65-26A6-4689-31CA-043F86D09D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" b="32990"/>
          <a:stretch/>
        </p:blipFill>
        <p:spPr>
          <a:xfrm>
            <a:off x="-102546" y="0"/>
            <a:ext cx="12397092" cy="531108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A7A518F-2AC1-51B2-6217-3899FDDD7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6039" y="5549830"/>
            <a:ext cx="4483161" cy="692583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s-ES" dirty="0"/>
              <a:t>Nombre Apellido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584696-B81F-0E52-C9B1-EE00C96323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51513" y="6242413"/>
            <a:ext cx="2277687" cy="462886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7030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Dependencia</a:t>
            </a:r>
            <a:endParaRPr lang="es-CO" dirty="0"/>
          </a:p>
        </p:txBody>
      </p:sp>
      <p:pic>
        <p:nvPicPr>
          <p:cNvPr id="16" name="Imagen 15" descr="Interfaz de usuario gráfica, Aplicación">
            <a:extLst>
              <a:ext uri="{FF2B5EF4-FFF2-40B4-BE49-F238E27FC236}">
                <a16:creationId xmlns:a16="http://schemas.microsoft.com/office/drawing/2014/main" id="{09FCAA80-4D6F-B60B-3323-52FC4E39A9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804" y="5148537"/>
            <a:ext cx="2707744" cy="2092347"/>
          </a:xfrm>
          <a:prstGeom prst="rect">
            <a:avLst/>
          </a:prstGeom>
        </p:spPr>
      </p:pic>
      <p:pic>
        <p:nvPicPr>
          <p:cNvPr id="21" name="Imagen 2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357B9A7-F90E-A208-0246-0DEDACE628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926" y="5609071"/>
            <a:ext cx="2384074" cy="12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0919C6-E19E-B67A-DFC5-5F4140CB27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019803"/>
            <a:ext cx="5157787" cy="368458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TEXTO</a:t>
            </a:r>
            <a:b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endParaRPr lang="es-CO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81E7BF-1079-3A4F-CEDD-B7FFF503C17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019803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dirty="0"/>
              <a:t>TEXTO</a:t>
            </a:r>
            <a:endParaRPr lang="es-CO" dirty="0"/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5974BFDE-4302-8CEE-36A7-8169F39A394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88202" y="1442405"/>
            <a:ext cx="2024743" cy="462886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00B0F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SUBTITULO</a:t>
            </a:r>
            <a:endParaRPr lang="es-CO" dirty="0"/>
          </a:p>
        </p:txBody>
      </p:sp>
      <p:sp>
        <p:nvSpPr>
          <p:cNvPr id="3" name="Marcador de título 1">
            <a:extLst>
              <a:ext uri="{FF2B5EF4-FFF2-40B4-BE49-F238E27FC236}">
                <a16:creationId xmlns:a16="http://schemas.microsoft.com/office/drawing/2014/main" id="{DC27A4DE-A8AD-D003-799B-6EEC3AB15A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02" y="677635"/>
            <a:ext cx="10451101" cy="756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CO" sz="2800" dirty="0"/>
            </a:lvl1pPr>
          </a:lstStyle>
          <a:p>
            <a:r>
              <a:rPr lang="es-ES" dirty="0"/>
              <a:t>TITULOS</a:t>
            </a:r>
            <a:endParaRPr lang="es-CO" dirty="0"/>
          </a:p>
        </p:txBody>
      </p:sp>
      <p:pic>
        <p:nvPicPr>
          <p:cNvPr id="13" name="Imagen 12" descr="Interfaz de usuario gráfica, Aplicación">
            <a:extLst>
              <a:ext uri="{FF2B5EF4-FFF2-40B4-BE49-F238E27FC236}">
                <a16:creationId xmlns:a16="http://schemas.microsoft.com/office/drawing/2014/main" id="{966583ED-61F2-C236-FD1E-9474DAAC69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37" y="5590695"/>
            <a:ext cx="1640042" cy="1267305"/>
          </a:xfrm>
          <a:prstGeom prst="rect">
            <a:avLst/>
          </a:prstGeom>
        </p:spPr>
      </p:pic>
      <p:pic>
        <p:nvPicPr>
          <p:cNvPr id="14" name="Imagen 1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73FDC84-0B49-E135-CF17-9E91F27AE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100" y="5862138"/>
            <a:ext cx="1444001" cy="75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9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26A94B62-DDD5-846B-297F-68E655A71FF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88202" y="1442405"/>
            <a:ext cx="2024743" cy="462886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00B0F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SUBTITULO</a:t>
            </a:r>
            <a:endParaRPr lang="es-CO" dirty="0"/>
          </a:p>
        </p:txBody>
      </p:sp>
      <p:sp>
        <p:nvSpPr>
          <p:cNvPr id="3" name="Marcador de título 1">
            <a:extLst>
              <a:ext uri="{FF2B5EF4-FFF2-40B4-BE49-F238E27FC236}">
                <a16:creationId xmlns:a16="http://schemas.microsoft.com/office/drawing/2014/main" id="{625DEEFE-12DA-D79D-604D-735EA8091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02" y="677635"/>
            <a:ext cx="10451101" cy="756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CO" sz="2800" dirty="0"/>
            </a:lvl1pPr>
          </a:lstStyle>
          <a:p>
            <a:r>
              <a:rPr lang="es-ES" dirty="0"/>
              <a:t>GRÁFICOS</a:t>
            </a:r>
            <a:endParaRPr lang="es-CO" dirty="0"/>
          </a:p>
        </p:txBody>
      </p:sp>
      <p:pic>
        <p:nvPicPr>
          <p:cNvPr id="22" name="Imagen 21" descr="Interfaz de usuario gráfica, Aplicación">
            <a:extLst>
              <a:ext uri="{FF2B5EF4-FFF2-40B4-BE49-F238E27FC236}">
                <a16:creationId xmlns:a16="http://schemas.microsoft.com/office/drawing/2014/main" id="{042740C2-1712-1D3C-9D47-BABAB12A47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37" y="5590695"/>
            <a:ext cx="1640042" cy="1267305"/>
          </a:xfrm>
          <a:prstGeom prst="rect">
            <a:avLst/>
          </a:prstGeom>
        </p:spPr>
      </p:pic>
      <p:pic>
        <p:nvPicPr>
          <p:cNvPr id="23" name="Imagen 2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AC97371-1400-8E9D-C2E0-7713034984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100" y="5862138"/>
            <a:ext cx="1444001" cy="75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127C57EC-C174-CFA3-0AE7-CAFD5E16535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88202" y="1442405"/>
            <a:ext cx="2024743" cy="462886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00B0F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SUBTITULO</a:t>
            </a:r>
            <a:endParaRPr lang="es-CO" dirty="0"/>
          </a:p>
        </p:txBody>
      </p:sp>
      <p:sp>
        <p:nvSpPr>
          <p:cNvPr id="3" name="Marcador de título 1">
            <a:extLst>
              <a:ext uri="{FF2B5EF4-FFF2-40B4-BE49-F238E27FC236}">
                <a16:creationId xmlns:a16="http://schemas.microsoft.com/office/drawing/2014/main" id="{5AF1AF45-8A95-321E-7492-A4F417A46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02" y="677635"/>
            <a:ext cx="10451101" cy="756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CO" sz="2800" dirty="0"/>
            </a:lvl1pPr>
          </a:lstStyle>
          <a:p>
            <a:r>
              <a:rPr lang="es-ES" dirty="0"/>
              <a:t>TABLAS </a:t>
            </a:r>
            <a:endParaRPr lang="es-CO" dirty="0"/>
          </a:p>
        </p:txBody>
      </p:sp>
      <p:pic>
        <p:nvPicPr>
          <p:cNvPr id="11" name="Imagen 10" descr="Interfaz de usuario gráfica, Aplicación">
            <a:extLst>
              <a:ext uri="{FF2B5EF4-FFF2-40B4-BE49-F238E27FC236}">
                <a16:creationId xmlns:a16="http://schemas.microsoft.com/office/drawing/2014/main" id="{AB486347-1CC7-7424-44E3-3857935711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37" y="5590695"/>
            <a:ext cx="1640042" cy="1267305"/>
          </a:xfrm>
          <a:prstGeom prst="rect">
            <a:avLst/>
          </a:prstGeom>
        </p:spPr>
      </p:pic>
      <p:pic>
        <p:nvPicPr>
          <p:cNvPr id="12" name="Imagen 1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E22484E-CDD4-AC2E-B998-618B100B78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100" y="5862138"/>
            <a:ext cx="1444001" cy="75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6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86FC6-C636-5044-C35E-B6555C9AED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3399" y="2643131"/>
            <a:ext cx="3309851" cy="931344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¡GRACIAS!</a:t>
            </a:r>
            <a:endParaRPr lang="es-CO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E77F032-9C0A-2F43-DD76-62921099D23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825952" y="3574475"/>
            <a:ext cx="2024743" cy="462886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00B0F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SUBTITULO</a:t>
            </a:r>
            <a:endParaRPr lang="es-CO" dirty="0"/>
          </a:p>
        </p:txBody>
      </p:sp>
      <p:pic>
        <p:nvPicPr>
          <p:cNvPr id="11" name="Imagen 10" descr="Interfaz de usuario gráfica, Aplicación">
            <a:extLst>
              <a:ext uri="{FF2B5EF4-FFF2-40B4-BE49-F238E27FC236}">
                <a16:creationId xmlns:a16="http://schemas.microsoft.com/office/drawing/2014/main" id="{A5728C17-83A1-D54B-90E6-7C2FFC0B6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56" y="5590695"/>
            <a:ext cx="1640042" cy="1267305"/>
          </a:xfrm>
          <a:prstGeom prst="rect">
            <a:avLst/>
          </a:prstGeom>
        </p:spPr>
      </p:pic>
      <p:pic>
        <p:nvPicPr>
          <p:cNvPr id="12" name="Imagen 1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888814A-0710-2B9D-AF56-292B2BA018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19" y="5862138"/>
            <a:ext cx="1444001" cy="75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5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">
            <a:extLst>
              <a:ext uri="{FF2B5EF4-FFF2-40B4-BE49-F238E27FC236}">
                <a16:creationId xmlns:a16="http://schemas.microsoft.com/office/drawing/2014/main" id="{78261D83-C414-B8C3-EA7F-738C73BF943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98" y="-715865"/>
            <a:ext cx="12396496" cy="826433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820FE1-34EA-8E77-D2DA-39F95EAE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F5F3DF-048B-4077-B761-F49ACA8B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99DEB-075D-B07C-554B-6F2FB1F25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716D90-243B-4FEA-82BB-1AF5642E8C50}" type="datetimeFigureOut">
              <a:rPr lang="es-CO" smtClean="0"/>
              <a:t>30/04/2024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CFCFD3-F944-FD98-8517-2621B028D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497001-04D1-ABC0-C9DF-A30F701EB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79FAE4-1059-43B6-8AB9-633AD2DEB8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988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2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9396863C-7CAF-9958-7289-8B535B919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97F7D3BB-47C1-7A6E-35E9-39A8ED008E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7367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DB5E0AE-1343-03B3-792D-FFD6B2F32C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A85886-F63E-B756-C94A-E61BDA0DB0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83AA19DF-F090-D15C-A8A9-3458CD64D09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CEE63C8-1F0D-76F4-6DDE-01930320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7572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751E6B12-FBDD-C311-F94D-028354CA3AA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CF9EE4C-B303-1F09-52C4-D3F141F7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137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4205A50A-2ABA-B6EF-51A1-882EABD2741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EFB5BDA-82C4-6481-8413-00A49B4A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535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5089DC-D2FA-2BB8-CB1C-C8FAC986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860" y="2608976"/>
            <a:ext cx="3329676" cy="1308683"/>
          </a:xfrm>
        </p:spPr>
        <p:txBody>
          <a:bodyPr>
            <a:norm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5177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FFFFFF"/>
      </a:dk1>
      <a:lt1>
        <a:srgbClr val="000000"/>
      </a:lt1>
      <a:dk2>
        <a:srgbClr val="FFFFFF"/>
      </a:dk2>
      <a:lt2>
        <a:srgbClr val="1B1D36"/>
      </a:lt2>
      <a:accent1>
        <a:srgbClr val="E2161F"/>
      </a:accent1>
      <a:accent2>
        <a:srgbClr val="1B1D36"/>
      </a:accent2>
      <a:accent3>
        <a:srgbClr val="E76E30"/>
      </a:accent3>
      <a:accent4>
        <a:srgbClr val="00843B"/>
      </a:accent4>
      <a:accent5>
        <a:srgbClr val="FFFF00"/>
      </a:accent5>
      <a:accent6>
        <a:srgbClr val="215E99"/>
      </a:accent6>
      <a:hlink>
        <a:srgbClr val="4D94D8"/>
      </a:hlink>
      <a:folHlink>
        <a:srgbClr val="FF0000"/>
      </a:folHlink>
    </a:clrScheme>
    <a:fontScheme name="UNICOC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b">
        <a:norm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Aptos</vt:lpstr>
      <vt:lpstr>Arial</vt:lpstr>
      <vt:lpstr>Montserrat</vt:lpstr>
      <vt:lpstr>Montserrat Black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Lozano Ortiz</dc:creator>
  <cp:lastModifiedBy>Santiago Lozano Ortiz</cp:lastModifiedBy>
  <cp:revision>17</cp:revision>
  <dcterms:created xsi:type="dcterms:W3CDTF">2024-03-01T13:41:51Z</dcterms:created>
  <dcterms:modified xsi:type="dcterms:W3CDTF">2024-04-30T20:40:29Z</dcterms:modified>
</cp:coreProperties>
</file>