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0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C1B6E4AA-D67F-777A-72B1-16A634F6E73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9523797-6D83-30ED-3082-2AF51378E6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A33EF-8E5A-4B49-8519-8B861709F3A7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4142BD5-F86B-6166-CA46-DCB5E858BFC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998ECE-2835-BBA2-D060-F4C7221F6CB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4AB5C-2DE6-447A-AA90-E37CE0208BB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11354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7A518F-2AC1-51B2-6217-3899FDDD70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6039" y="5549830"/>
            <a:ext cx="4483161" cy="692583"/>
          </a:xfrm>
        </p:spPr>
        <p:txBody>
          <a:bodyPr anchor="b">
            <a:normAutofit/>
          </a:bodyPr>
          <a:lstStyle>
            <a:lvl1pPr algn="ctr">
              <a:defRPr sz="3200"/>
            </a:lvl1pPr>
          </a:lstStyle>
          <a:p>
            <a:r>
              <a:rPr lang="es-ES" dirty="0"/>
              <a:t>Nombre Apellido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584696-B81F-0E52-C9B1-EE00C96323E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751513" y="6242413"/>
            <a:ext cx="2277687" cy="462886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Dependencia</a:t>
            </a:r>
            <a:endParaRPr lang="es-CO" dirty="0"/>
          </a:p>
        </p:txBody>
      </p:sp>
      <p:pic>
        <p:nvPicPr>
          <p:cNvPr id="8" name="Imagen 7" descr="Interfaz de usuario gráfica, Aplicación">
            <a:extLst>
              <a:ext uri="{FF2B5EF4-FFF2-40B4-BE49-F238E27FC236}">
                <a16:creationId xmlns:a16="http://schemas.microsoft.com/office/drawing/2014/main" id="{709CCE40-76A4-A564-66BE-1733AC488A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730" y="5311087"/>
            <a:ext cx="2215742" cy="1712164"/>
          </a:xfrm>
          <a:prstGeom prst="rect">
            <a:avLst/>
          </a:prstGeom>
        </p:spPr>
      </p:pic>
      <p:pic>
        <p:nvPicPr>
          <p:cNvPr id="11" name="Imagen 10" descr="Imagen que contiene persona, sostener, mujer, azul&#10;&#10;Descripción generada automáticamente">
            <a:extLst>
              <a:ext uri="{FF2B5EF4-FFF2-40B4-BE49-F238E27FC236}">
                <a16:creationId xmlns:a16="http://schemas.microsoft.com/office/drawing/2014/main" id="{8E550F1F-CC01-0463-54FB-0E715F997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26" b="18220"/>
          <a:stretch/>
        </p:blipFill>
        <p:spPr>
          <a:xfrm>
            <a:off x="-23382" y="-11696"/>
            <a:ext cx="12238763" cy="5257776"/>
          </a:xfrm>
          <a:prstGeom prst="rect">
            <a:avLst/>
          </a:prstGeom>
        </p:spPr>
      </p:pic>
      <p:pic>
        <p:nvPicPr>
          <p:cNvPr id="13" name="Imagen 12" descr="Logotipo&#10;&#10;Descripción generada automáticamente">
            <a:extLst>
              <a:ext uri="{FF2B5EF4-FFF2-40B4-BE49-F238E27FC236}">
                <a16:creationId xmlns:a16="http://schemas.microsoft.com/office/drawing/2014/main" id="{1BD82502-C478-FA4A-BFB6-1637546C2CB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0" y="5728884"/>
            <a:ext cx="1653511" cy="835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40919C6-E19E-B67A-DFC5-5F4140CB276C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019803"/>
            <a:ext cx="5157787" cy="3684588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  <a:t>TEXTO</a:t>
            </a:r>
            <a:b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Open Sans" panose="020B0606030504020204" pitchFamily="34" charset="0"/>
              </a:rPr>
            </a:br>
            <a:endParaRPr lang="es-CO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81E7BF-1079-3A4F-CEDD-B7FFF503C179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019803"/>
            <a:ext cx="5183188" cy="36845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TEXTO</a:t>
            </a:r>
            <a:endParaRPr lang="es-CO" dirty="0"/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5974BFDE-4302-8CEE-36A7-8169F39A394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DC27A4DE-A8AD-D003-799B-6EEC3AB15A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TITULOS</a:t>
            </a:r>
            <a:endParaRPr lang="es-CO" dirty="0"/>
          </a:p>
        </p:txBody>
      </p:sp>
      <p:pic>
        <p:nvPicPr>
          <p:cNvPr id="8" name="Imagen 7" descr="Interfaz de usuario gráfica, Aplicación">
            <a:extLst>
              <a:ext uri="{FF2B5EF4-FFF2-40B4-BE49-F238E27FC236}">
                <a16:creationId xmlns:a16="http://schemas.microsoft.com/office/drawing/2014/main" id="{C11314F1-B422-4F29-AFE1-4C476C794F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05" y="5663916"/>
            <a:ext cx="1558218" cy="1204077"/>
          </a:xfrm>
          <a:prstGeom prst="rect">
            <a:avLst/>
          </a:prstGeom>
        </p:spPr>
      </p:pic>
      <p:pic>
        <p:nvPicPr>
          <p:cNvPr id="10" name="Imagen 9" descr="Logotipo&#10;&#10;Descripción generada automáticamente">
            <a:extLst>
              <a:ext uri="{FF2B5EF4-FFF2-40B4-BE49-F238E27FC236}">
                <a16:creationId xmlns:a16="http://schemas.microsoft.com/office/drawing/2014/main" id="{919E99C4-A40A-A31B-FBD1-B32A8BA918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1" y="5972223"/>
            <a:ext cx="1162830" cy="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92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26A94B62-DDD5-846B-297F-68E655A71FF2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625DEEFE-12DA-D79D-604D-735EA8091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GRÁFICOS</a:t>
            </a:r>
            <a:endParaRPr lang="es-CO" dirty="0"/>
          </a:p>
        </p:txBody>
      </p:sp>
      <p:pic>
        <p:nvPicPr>
          <p:cNvPr id="5" name="Imagen 4" descr="Interfaz de usuario gráfica, Aplicación">
            <a:extLst>
              <a:ext uri="{FF2B5EF4-FFF2-40B4-BE49-F238E27FC236}">
                <a16:creationId xmlns:a16="http://schemas.microsoft.com/office/drawing/2014/main" id="{7A330886-DFFC-768D-8342-B06109CA22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05" y="5663916"/>
            <a:ext cx="1558218" cy="1204077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1625CD6-1676-37E6-3AE0-B9DA3A47F28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1" y="5972223"/>
            <a:ext cx="1162830" cy="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2">
            <a:extLst>
              <a:ext uri="{FF2B5EF4-FFF2-40B4-BE49-F238E27FC236}">
                <a16:creationId xmlns:a16="http://schemas.microsoft.com/office/drawing/2014/main" id="{127C57EC-C174-CFA3-0AE7-CAFD5E16535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588202" y="144240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sp>
        <p:nvSpPr>
          <p:cNvPr id="3" name="Marcador de título 1">
            <a:extLst>
              <a:ext uri="{FF2B5EF4-FFF2-40B4-BE49-F238E27FC236}">
                <a16:creationId xmlns:a16="http://schemas.microsoft.com/office/drawing/2014/main" id="{5AF1AF45-8A95-321E-7492-A4F417A46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02" y="677635"/>
            <a:ext cx="10451101" cy="7564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s-CO" sz="2800" dirty="0"/>
            </a:lvl1pPr>
          </a:lstStyle>
          <a:p>
            <a:r>
              <a:rPr lang="es-ES" dirty="0"/>
              <a:t>TABLAS </a:t>
            </a:r>
            <a:endParaRPr lang="es-CO" dirty="0"/>
          </a:p>
        </p:txBody>
      </p:sp>
      <p:pic>
        <p:nvPicPr>
          <p:cNvPr id="5" name="Imagen 4" descr="Interfaz de usuario gráfica, Aplicación">
            <a:extLst>
              <a:ext uri="{FF2B5EF4-FFF2-40B4-BE49-F238E27FC236}">
                <a16:creationId xmlns:a16="http://schemas.microsoft.com/office/drawing/2014/main" id="{522F96DC-FC42-AFA6-CAB7-25E2D2AAF1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205" y="5663916"/>
            <a:ext cx="1558218" cy="1204077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629B3D53-89C7-4C00-187A-4798BE09381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921" y="5972223"/>
            <a:ext cx="1162830" cy="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760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86FC6-C636-5044-C35E-B6555C9AED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3399" y="2643131"/>
            <a:ext cx="3309851" cy="931344"/>
          </a:xfrm>
        </p:spPr>
        <p:txBody>
          <a:bodyPr/>
          <a:lstStyle>
            <a:lvl1pPr>
              <a:defRPr/>
            </a:lvl1pPr>
          </a:lstStyle>
          <a:p>
            <a:r>
              <a:rPr lang="es-ES" dirty="0"/>
              <a:t>¡GRACIAS!</a:t>
            </a:r>
            <a:endParaRPr lang="es-CO" dirty="0"/>
          </a:p>
        </p:txBody>
      </p:sp>
      <p:sp>
        <p:nvSpPr>
          <p:cNvPr id="7" name="Subtítulo 2">
            <a:extLst>
              <a:ext uri="{FF2B5EF4-FFF2-40B4-BE49-F238E27FC236}">
                <a16:creationId xmlns:a16="http://schemas.microsoft.com/office/drawing/2014/main" id="{6E77F032-9C0A-2F43-DD76-62921099D23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825952" y="3574475"/>
            <a:ext cx="2024743" cy="462886"/>
          </a:xfrm>
        </p:spPr>
        <p:txBody>
          <a:bodyPr/>
          <a:lstStyle>
            <a:lvl1pPr marL="0" indent="0" algn="ctr">
              <a:buNone/>
              <a:defRPr sz="2000">
                <a:solidFill>
                  <a:srgbClr val="92D0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SUBTITULO</a:t>
            </a:r>
            <a:endParaRPr lang="es-CO" dirty="0"/>
          </a:p>
        </p:txBody>
      </p:sp>
      <p:pic>
        <p:nvPicPr>
          <p:cNvPr id="6" name="Imagen 5" descr="Interfaz de usuario gráfica, Aplicación">
            <a:extLst>
              <a:ext uri="{FF2B5EF4-FFF2-40B4-BE49-F238E27FC236}">
                <a16:creationId xmlns:a16="http://schemas.microsoft.com/office/drawing/2014/main" id="{3BF05D7C-7801-D135-AB7A-C323588CFA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305" y="5663916"/>
            <a:ext cx="1558218" cy="1204077"/>
          </a:xfrm>
          <a:prstGeom prst="rect">
            <a:avLst/>
          </a:prstGeom>
        </p:spPr>
      </p:pic>
      <p:pic>
        <p:nvPicPr>
          <p:cNvPr id="8" name="Imagen 7" descr="Logotipo&#10;&#10;Descripción generada automáticamente">
            <a:extLst>
              <a:ext uri="{FF2B5EF4-FFF2-40B4-BE49-F238E27FC236}">
                <a16:creationId xmlns:a16="http://schemas.microsoft.com/office/drawing/2014/main" id="{7576F90D-7471-AB73-24D2-40FE7513D9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21" y="5972223"/>
            <a:ext cx="1162830" cy="58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50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">
            <a:extLst>
              <a:ext uri="{FF2B5EF4-FFF2-40B4-BE49-F238E27FC236}">
                <a16:creationId xmlns:a16="http://schemas.microsoft.com/office/drawing/2014/main" id="{78261D83-C414-B8C3-EA7F-738C73BF943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298" y="-715865"/>
            <a:ext cx="12396496" cy="8264330"/>
          </a:xfrm>
          <a:prstGeom prst="rect">
            <a:avLst/>
          </a:prstGeom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0820FE1-34EA-8E77-D2DA-39F95EAEE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F5F3DF-048B-4077-B761-F49ACA8BD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399DEB-075D-B07C-554B-6F2FB1F25D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716D90-243B-4FEA-82BB-1AF5642E8C50}" type="datetimeFigureOut">
              <a:rPr lang="es-CO" smtClean="0"/>
              <a:t>30/04/2024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CFCFD3-F944-FD98-8517-2621B028D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497001-04D1-ABC0-C9DF-A30F701EB9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779FAE4-1059-43B6-8AB9-633AD2DEB8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9885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>
            <a:extLst>
              <a:ext uri="{FF2B5EF4-FFF2-40B4-BE49-F238E27FC236}">
                <a16:creationId xmlns:a16="http://schemas.microsoft.com/office/drawing/2014/main" id="{9396863C-7CAF-9958-7289-8B535B919D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10" name="Subtítulo 9">
            <a:extLst>
              <a:ext uri="{FF2B5EF4-FFF2-40B4-BE49-F238E27FC236}">
                <a16:creationId xmlns:a16="http://schemas.microsoft.com/office/drawing/2014/main" id="{97F7D3BB-47C1-7A6E-35E9-39A8ED008E5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373675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BDB5E0AE-1343-03B3-792D-FFD6B2F32C5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A85886-F63E-B756-C94A-E61BDA0DB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83AA19DF-F090-D15C-A8A9-3458CD64D09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CEE63C8-1F0D-76F4-6DDE-019303203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75727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751E6B12-FBDD-C311-F94D-028354CA3AA2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0CF9EE4C-B303-1F09-52C4-D3F141F71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41378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4205A50A-2ABA-B6EF-51A1-882EABD2741E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8EFB5BDA-82C4-6481-8413-00A49B4AF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253508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5089DC-D2FA-2BB8-CB1C-C8FAC986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6860" y="2608976"/>
            <a:ext cx="3329676" cy="1308683"/>
          </a:xfrm>
        </p:spPr>
        <p:txBody>
          <a:bodyPr>
            <a:normAutofit/>
          </a:bodyPr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51778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Personalizado 1">
      <a:dk1>
        <a:srgbClr val="FFFFFF"/>
      </a:dk1>
      <a:lt1>
        <a:srgbClr val="000000"/>
      </a:lt1>
      <a:dk2>
        <a:srgbClr val="FFFFFF"/>
      </a:dk2>
      <a:lt2>
        <a:srgbClr val="1B1D36"/>
      </a:lt2>
      <a:accent1>
        <a:srgbClr val="E2161F"/>
      </a:accent1>
      <a:accent2>
        <a:srgbClr val="1B1D36"/>
      </a:accent2>
      <a:accent3>
        <a:srgbClr val="E76E30"/>
      </a:accent3>
      <a:accent4>
        <a:srgbClr val="00843B"/>
      </a:accent4>
      <a:accent5>
        <a:srgbClr val="FFFF00"/>
      </a:accent5>
      <a:accent6>
        <a:srgbClr val="215E99"/>
      </a:accent6>
      <a:hlink>
        <a:srgbClr val="4D94D8"/>
      </a:hlink>
      <a:folHlink>
        <a:srgbClr val="FF0000"/>
      </a:folHlink>
    </a:clrScheme>
    <a:fontScheme name="UNICOC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b">
        <a:norm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0</Words>
  <Application>Microsoft Office PowerPoint</Application>
  <PresentationFormat>Panorámica</PresentationFormat>
  <Paragraphs>0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Aptos</vt:lpstr>
      <vt:lpstr>Arial</vt:lpstr>
      <vt:lpstr>Montserrat</vt:lpstr>
      <vt:lpstr>Montserrat Black</vt:lpstr>
      <vt:lpstr>Open Sans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Santiago Lozano Ortiz</dc:creator>
  <cp:lastModifiedBy>Santiago Lozano Ortiz</cp:lastModifiedBy>
  <cp:revision>13</cp:revision>
  <dcterms:created xsi:type="dcterms:W3CDTF">2024-03-01T13:41:51Z</dcterms:created>
  <dcterms:modified xsi:type="dcterms:W3CDTF">2024-04-30T20:28:49Z</dcterms:modified>
</cp:coreProperties>
</file>