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8" d="100"/>
          <a:sy n="98" d="100"/>
        </p:scale>
        <p:origin x="96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1B6E4AA-D67F-777A-72B1-16A634F6E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523797-6D83-30ED-3082-2AF51378E6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33EF-8E5A-4B49-8519-8B861709F3A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142BD5-F86B-6166-CA46-DCB5E858BF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998ECE-2835-BBA2-D060-F4C7221F6C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4AB5C-2DE6-447A-AA90-E37CE0208B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354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A518F-2AC1-51B2-6217-3899FDDD7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039" y="5549830"/>
            <a:ext cx="4483161" cy="692583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s-ES" dirty="0"/>
              <a:t>Nombre Apellido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584696-B81F-0E52-C9B1-EE00C96323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1513" y="6242413"/>
            <a:ext cx="2277687" cy="46288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Dependencia</a:t>
            </a:r>
            <a:endParaRPr lang="es-CO" dirty="0"/>
          </a:p>
        </p:txBody>
      </p:sp>
      <p:pic>
        <p:nvPicPr>
          <p:cNvPr id="8" name="Imagen 7" descr="Interfaz de usuario gráfica, Aplicación">
            <a:extLst>
              <a:ext uri="{FF2B5EF4-FFF2-40B4-BE49-F238E27FC236}">
                <a16:creationId xmlns:a16="http://schemas.microsoft.com/office/drawing/2014/main" id="{709CCE40-76A4-A564-66BE-1733AC488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730" y="5311087"/>
            <a:ext cx="2215742" cy="1712164"/>
          </a:xfrm>
          <a:prstGeom prst="rect">
            <a:avLst/>
          </a:prstGeom>
        </p:spPr>
      </p:pic>
      <p:pic>
        <p:nvPicPr>
          <p:cNvPr id="5" name="Imagen 4" descr="Imagen que contiene persona, hombre, sostener, joven&#10;&#10;Descripción generada automáticamente">
            <a:extLst>
              <a:ext uri="{FF2B5EF4-FFF2-40B4-BE49-F238E27FC236}">
                <a16:creationId xmlns:a16="http://schemas.microsoft.com/office/drawing/2014/main" id="{EC131AF9-FF2A-C8E9-3273-6A73D07FC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4487"/>
            <a:ext cx="12192000" cy="8128000"/>
          </a:xfrm>
          <a:prstGeom prst="rect">
            <a:avLst/>
          </a:prstGeom>
        </p:spPr>
      </p:pic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D55EFCB-4919-48B2-08CB-950C5AD0EE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789" y="5700309"/>
            <a:ext cx="1946080" cy="101919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B1E423-7F86-D523-C646-76B08FB3B773}"/>
              </a:ext>
            </a:extLst>
          </p:cNvPr>
          <p:cNvSpPr txBox="1"/>
          <p:nvPr userDrawn="1"/>
        </p:nvSpPr>
        <p:spPr>
          <a:xfrm>
            <a:off x="806334" y="3803709"/>
            <a:ext cx="3524597" cy="128323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es-CO" sz="2400" dirty="0">
                <a:solidFill>
                  <a:schemeClr val="bg2"/>
                </a:solidFill>
                <a:latin typeface="+mj-lt"/>
              </a:rPr>
              <a:t>FORMANDO LÍDERES ACREDITADOS.</a:t>
            </a:r>
          </a:p>
        </p:txBody>
      </p:sp>
    </p:spTree>
    <p:extLst>
      <p:ext uri="{BB962C8B-B14F-4D97-AF65-F5344CB8AC3E}">
        <p14:creationId xmlns:p14="http://schemas.microsoft.com/office/powerpoint/2010/main" val="10230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0919C6-E19E-B67A-DFC5-5F4140CB27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19803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TEXTO</a:t>
            </a:r>
            <a:b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81E7BF-1079-3A4F-CEDD-B7FFF503C17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019803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5974BFDE-4302-8CEE-36A7-8169F39A394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DC27A4DE-A8AD-D003-799B-6EEC3AB15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TITULOS</a:t>
            </a:r>
            <a:endParaRPr lang="es-CO" dirty="0"/>
          </a:p>
        </p:txBody>
      </p:sp>
      <p:pic>
        <p:nvPicPr>
          <p:cNvPr id="5" name="Imagen 4" descr="Interfaz de usuario gráfica, Aplicación">
            <a:extLst>
              <a:ext uri="{FF2B5EF4-FFF2-40B4-BE49-F238E27FC236}">
                <a16:creationId xmlns:a16="http://schemas.microsoft.com/office/drawing/2014/main" id="{F810EF6E-E784-00B8-EF36-CCDEEAA9E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93" y="5728773"/>
            <a:ext cx="1461353" cy="1129227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6A5EF06-2BA5-456D-10BF-7ED75B7AB4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17" y="5981213"/>
            <a:ext cx="1283503" cy="6721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EE0233-34A4-3252-C293-B87B54A31CDF}"/>
              </a:ext>
            </a:extLst>
          </p:cNvPr>
          <p:cNvSpPr txBox="1"/>
          <p:nvPr userDrawn="1"/>
        </p:nvSpPr>
        <p:spPr>
          <a:xfrm>
            <a:off x="723207" y="6163143"/>
            <a:ext cx="62012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O" sz="105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s-CO" sz="1050" dirty="0">
                <a:solidFill>
                  <a:schemeClr val="accent3"/>
                </a:solidFill>
                <a:latin typeface="+mn-lt"/>
              </a:rPr>
              <a:t>FORMANDO LÍDERES </a:t>
            </a:r>
            <a:r>
              <a:rPr lang="es-CO" sz="1050" dirty="0">
                <a:solidFill>
                  <a:schemeClr val="accent3"/>
                </a:solidFill>
                <a:latin typeface="+mj-lt"/>
              </a:rPr>
              <a:t>ACREDITADOS.</a:t>
            </a:r>
          </a:p>
        </p:txBody>
      </p:sp>
    </p:spTree>
    <p:extLst>
      <p:ext uri="{BB962C8B-B14F-4D97-AF65-F5344CB8AC3E}">
        <p14:creationId xmlns:p14="http://schemas.microsoft.com/office/powerpoint/2010/main" val="296669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26A94B62-DDD5-846B-297F-68E655A71FF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625DEEFE-12DA-D79D-604D-735EA8091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GRÁFICOS</a:t>
            </a:r>
            <a:endParaRPr lang="es-CO" dirty="0"/>
          </a:p>
        </p:txBody>
      </p:sp>
      <p:pic>
        <p:nvPicPr>
          <p:cNvPr id="6" name="Imagen 5" descr="Interfaz de usuario gráfica, Aplicación">
            <a:extLst>
              <a:ext uri="{FF2B5EF4-FFF2-40B4-BE49-F238E27FC236}">
                <a16:creationId xmlns:a16="http://schemas.microsoft.com/office/drawing/2014/main" id="{9A41F34C-4E10-EDB5-F43B-F6FEF5625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93" y="5728773"/>
            <a:ext cx="1461353" cy="1129227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969594D-BFD2-F199-2E55-35466FEBCA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17" y="5981213"/>
            <a:ext cx="1283503" cy="6721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E93414-EA35-47A6-6E2B-B27E1BA886F2}"/>
              </a:ext>
            </a:extLst>
          </p:cNvPr>
          <p:cNvSpPr txBox="1"/>
          <p:nvPr userDrawn="1"/>
        </p:nvSpPr>
        <p:spPr>
          <a:xfrm>
            <a:off x="723207" y="6163143"/>
            <a:ext cx="62012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O" sz="105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s-CO" sz="1050" dirty="0">
                <a:solidFill>
                  <a:schemeClr val="accent3"/>
                </a:solidFill>
                <a:latin typeface="+mn-lt"/>
              </a:rPr>
              <a:t>FORMANDO LÍDERES </a:t>
            </a:r>
            <a:r>
              <a:rPr lang="es-CO" sz="1050" dirty="0">
                <a:solidFill>
                  <a:schemeClr val="accent3"/>
                </a:solidFill>
                <a:latin typeface="+mj-lt"/>
              </a:rPr>
              <a:t>ACREDITADOS.</a:t>
            </a:r>
          </a:p>
        </p:txBody>
      </p:sp>
    </p:spTree>
    <p:extLst>
      <p:ext uri="{BB962C8B-B14F-4D97-AF65-F5344CB8AC3E}">
        <p14:creationId xmlns:p14="http://schemas.microsoft.com/office/powerpoint/2010/main" val="3100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127C57EC-C174-CFA3-0AE7-CAFD5E16535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5AF1AF45-8A95-321E-7492-A4F417A46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TABLAS </a:t>
            </a:r>
            <a:endParaRPr lang="es-CO" dirty="0"/>
          </a:p>
        </p:txBody>
      </p:sp>
      <p:pic>
        <p:nvPicPr>
          <p:cNvPr id="6" name="Imagen 5" descr="Interfaz de usuario gráfica, Aplicación">
            <a:extLst>
              <a:ext uri="{FF2B5EF4-FFF2-40B4-BE49-F238E27FC236}">
                <a16:creationId xmlns:a16="http://schemas.microsoft.com/office/drawing/2014/main" id="{FCDB786A-5887-3042-1D20-35B52D9B2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93" y="5728773"/>
            <a:ext cx="1461353" cy="1129227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72AECB5-4508-0FD4-1415-B7036B189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17" y="5981213"/>
            <a:ext cx="1283503" cy="6721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1B29A2-06A0-82D2-DBAA-2BBF8D37FFA6}"/>
              </a:ext>
            </a:extLst>
          </p:cNvPr>
          <p:cNvSpPr txBox="1"/>
          <p:nvPr userDrawn="1"/>
        </p:nvSpPr>
        <p:spPr>
          <a:xfrm>
            <a:off x="723207" y="6163143"/>
            <a:ext cx="62012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O" sz="105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s-CO" sz="1050" dirty="0">
                <a:solidFill>
                  <a:schemeClr val="accent3"/>
                </a:solidFill>
                <a:latin typeface="+mn-lt"/>
              </a:rPr>
              <a:t>FORMANDO LÍDERES </a:t>
            </a:r>
            <a:r>
              <a:rPr lang="es-CO" sz="1050" dirty="0">
                <a:solidFill>
                  <a:schemeClr val="accent3"/>
                </a:solidFill>
                <a:latin typeface="+mj-lt"/>
              </a:rPr>
              <a:t>ACREDITADOS.</a:t>
            </a:r>
          </a:p>
        </p:txBody>
      </p:sp>
    </p:spTree>
    <p:extLst>
      <p:ext uri="{BB962C8B-B14F-4D97-AF65-F5344CB8AC3E}">
        <p14:creationId xmlns:p14="http://schemas.microsoft.com/office/powerpoint/2010/main" val="118576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86FC6-C636-5044-C35E-B6555C9AED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3399" y="2643131"/>
            <a:ext cx="3309851" cy="931344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¡GRACIAS!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E77F032-9C0A-2F43-DD76-62921099D23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25952" y="357447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pic>
        <p:nvPicPr>
          <p:cNvPr id="3" name="Imagen 2" descr="Interfaz de usuario gráfica, Aplicación">
            <a:extLst>
              <a:ext uri="{FF2B5EF4-FFF2-40B4-BE49-F238E27FC236}">
                <a16:creationId xmlns:a16="http://schemas.microsoft.com/office/drawing/2014/main" id="{61796033-ABA2-B60E-838C-F61044B49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54" y="5347925"/>
            <a:ext cx="1461353" cy="1129227"/>
          </a:xfrm>
          <a:prstGeom prst="rect">
            <a:avLst/>
          </a:prstGeom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6EB316E-A729-A831-58CD-09943FDA6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78" y="5600365"/>
            <a:ext cx="1283503" cy="6721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0B52E21-ABC6-C4C1-A582-1705D404F6B0}"/>
              </a:ext>
            </a:extLst>
          </p:cNvPr>
          <p:cNvSpPr txBox="1"/>
          <p:nvPr userDrawn="1"/>
        </p:nvSpPr>
        <p:spPr>
          <a:xfrm>
            <a:off x="4455621" y="6223236"/>
            <a:ext cx="62012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O" sz="105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s-CO" sz="1050" dirty="0">
                <a:solidFill>
                  <a:schemeClr val="accent3"/>
                </a:solidFill>
                <a:latin typeface="+mn-lt"/>
              </a:rPr>
              <a:t>FORMANDO LÍDERES </a:t>
            </a:r>
            <a:r>
              <a:rPr lang="es-CO" sz="1050" dirty="0">
                <a:solidFill>
                  <a:schemeClr val="accent3"/>
                </a:solidFill>
                <a:latin typeface="+mj-lt"/>
              </a:rPr>
              <a:t>ACREDITADOS.</a:t>
            </a:r>
          </a:p>
        </p:txBody>
      </p:sp>
    </p:spTree>
    <p:extLst>
      <p:ext uri="{BB962C8B-B14F-4D97-AF65-F5344CB8AC3E}">
        <p14:creationId xmlns:p14="http://schemas.microsoft.com/office/powerpoint/2010/main" val="284005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">
            <a:extLst>
              <a:ext uri="{FF2B5EF4-FFF2-40B4-BE49-F238E27FC236}">
                <a16:creationId xmlns:a16="http://schemas.microsoft.com/office/drawing/2014/main" id="{78261D83-C414-B8C3-EA7F-738C73BF943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98" y="-715865"/>
            <a:ext cx="12396496" cy="826433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820FE1-34EA-8E77-D2DA-39F95EAE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F5F3DF-048B-4077-B761-F49ACA8B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99DEB-075D-B07C-554B-6F2FB1F25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716D90-243B-4FEA-82BB-1AF5642E8C50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CFCFD3-F944-FD98-8517-2621B028D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497001-04D1-ABC0-C9DF-A30F701EB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79FAE4-1059-43B6-8AB9-633AD2DEB8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88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9396863C-7CAF-9958-7289-8B535B91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97F7D3BB-47C1-7A6E-35E9-39A8ED008E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367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DB5E0AE-1343-03B3-792D-FFD6B2F32C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A85886-F63E-B756-C94A-E61BDA0DB0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83AA19DF-F090-D15C-A8A9-3458CD64D09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CEE63C8-1F0D-76F4-6DDE-01930320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572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751E6B12-FBDD-C311-F94D-028354CA3AA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CF9EE4C-B303-1F09-52C4-D3F141F7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137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4205A50A-2ABA-B6EF-51A1-882EABD2741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EFB5BDA-82C4-6481-8413-00A49B4A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535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089DC-D2FA-2BB8-CB1C-C8FAC986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860" y="2608976"/>
            <a:ext cx="3329676" cy="1308683"/>
          </a:xfrm>
        </p:spPr>
        <p:txBody>
          <a:bodyPr>
            <a:norm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517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FFFFFF"/>
      </a:dk1>
      <a:lt1>
        <a:srgbClr val="000000"/>
      </a:lt1>
      <a:dk2>
        <a:srgbClr val="FFFFFF"/>
      </a:dk2>
      <a:lt2>
        <a:srgbClr val="1B1D36"/>
      </a:lt2>
      <a:accent1>
        <a:srgbClr val="E2161F"/>
      </a:accent1>
      <a:accent2>
        <a:srgbClr val="1B1D36"/>
      </a:accent2>
      <a:accent3>
        <a:srgbClr val="E76E30"/>
      </a:accent3>
      <a:accent4>
        <a:srgbClr val="00843B"/>
      </a:accent4>
      <a:accent5>
        <a:srgbClr val="FFFF00"/>
      </a:accent5>
      <a:accent6>
        <a:srgbClr val="215E99"/>
      </a:accent6>
      <a:hlink>
        <a:srgbClr val="4D94D8"/>
      </a:hlink>
      <a:folHlink>
        <a:srgbClr val="FF0000"/>
      </a:folHlink>
    </a:clrScheme>
    <a:fontScheme name="UNICOC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b">
        <a:norm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Aptos</vt:lpstr>
      <vt:lpstr>Arial</vt:lpstr>
      <vt:lpstr>Montserrat</vt:lpstr>
      <vt:lpstr>Montserrat Black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Lozano Ortiz</dc:creator>
  <cp:lastModifiedBy>Santiago Lozano Ortiz</cp:lastModifiedBy>
  <cp:revision>12</cp:revision>
  <dcterms:created xsi:type="dcterms:W3CDTF">2024-03-01T13:41:51Z</dcterms:created>
  <dcterms:modified xsi:type="dcterms:W3CDTF">2024-04-18T16:43:58Z</dcterms:modified>
</cp:coreProperties>
</file>