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74" r:id="rId4"/>
    <p:sldId id="259" r:id="rId5"/>
    <p:sldId id="262" r:id="rId6"/>
    <p:sldId id="261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74"/>
  </p:normalViewPr>
  <p:slideViewPr>
    <p:cSldViewPr snapToGrid="0" snapToObjects="1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B0700-E82F-E949-A91A-E8C67B1675AC}" type="datetimeFigureOut">
              <a:rPr lang="es-CO" smtClean="0"/>
              <a:t>22/03/2018</a:t>
            </a:fld>
            <a:endParaRPr lang="es-CO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AD6D0-3E7B-3548-95AE-2289D8C276A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3504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Marcador de imagen de diapositiva 1">
            <a:extLst>
              <a:ext uri="{FF2B5EF4-FFF2-40B4-BE49-F238E27FC236}">
                <a16:creationId xmlns:a16="http://schemas.microsoft.com/office/drawing/2014/main" id="{5C3B8F17-8EBF-6549-94DA-4D8F7DA200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8" name="Marcador de notas 2">
            <a:extLst>
              <a:ext uri="{FF2B5EF4-FFF2-40B4-BE49-F238E27FC236}">
                <a16:creationId xmlns:a16="http://schemas.microsoft.com/office/drawing/2014/main" id="{3C474EC4-A714-1A4B-A104-3C2B536599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CO" altLang="es-CO"/>
          </a:p>
        </p:txBody>
      </p:sp>
      <p:sp>
        <p:nvSpPr>
          <p:cNvPr id="4099" name="Marcador de número de diapositiva 3">
            <a:extLst>
              <a:ext uri="{FF2B5EF4-FFF2-40B4-BE49-F238E27FC236}">
                <a16:creationId xmlns:a16="http://schemas.microsoft.com/office/drawing/2014/main" id="{88C25EB4-0D52-9447-9374-72460112D3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73DAC8-84BC-D141-814C-9F855A3BA1F1}" type="slidenum">
              <a:rPr lang="es-ES" alt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8086322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BEC62-BA67-4E9A-84F4-AC65F0E6A106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7642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BEC62-BA67-4E9A-84F4-AC65F0E6A106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1551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BEC62-BA67-4E9A-84F4-AC65F0E6A106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5122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BEC62-BA67-4E9A-84F4-AC65F0E6A106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9862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BEC62-BA67-4E9A-84F4-AC65F0E6A106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3761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BEC62-BA67-4E9A-84F4-AC65F0E6A106}" type="slidenum">
              <a:rPr lang="es-CO" smtClean="0"/>
              <a:t>15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4367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BEC62-BA67-4E9A-84F4-AC65F0E6A106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4776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BEC62-BA67-4E9A-84F4-AC65F0E6A106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13741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BEC62-BA67-4E9A-84F4-AC65F0E6A106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5263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BEC62-BA67-4E9A-84F4-AC65F0E6A106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9907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BEC62-BA67-4E9A-84F4-AC65F0E6A106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8185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BEC62-BA67-4E9A-84F4-AC65F0E6A106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2340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BEC62-BA67-4E9A-84F4-AC65F0E6A106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364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BEC62-BA67-4E9A-84F4-AC65F0E6A106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5205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BEC62-BA67-4E9A-84F4-AC65F0E6A106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2378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BEC62-BA67-4E9A-84F4-AC65F0E6A106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42090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BEC62-BA67-4E9A-84F4-AC65F0E6A106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7926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93B044-0A1E-BA43-8001-E204392F4C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8DDC43-5AAD-6A45-96AB-2A81AEE44D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5AA76169-0AB7-474D-94D2-2BB4661A9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FA6A-239D-954F-AF71-F6B751DBACC1}" type="datetimeFigureOut">
              <a:rPr lang="es-CO" smtClean="0"/>
              <a:t>22/03/2018</a:t>
            </a:fld>
            <a:endParaRPr lang="es-CO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64A2C500-3F6D-1B40-B199-930CEE91E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20D167EF-7533-8649-AFBD-DCC0BA0BB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7F53-B18B-534D-BA23-EB216BB8A5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95503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2F7C2-D6B8-C140-81EF-1C63B9E1E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texto vertical 2">
            <a:extLst>
              <a:ext uri="{FF2B5EF4-FFF2-40B4-BE49-F238E27FC236}">
                <a16:creationId xmlns:a16="http://schemas.microsoft.com/office/drawing/2014/main" id="{659747C7-BEFB-FA45-81B7-7FDB475997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287F1AB8-AA67-F44D-AABB-56BB0BE19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FA6A-239D-954F-AF71-F6B751DBACC1}" type="datetimeFigureOut">
              <a:rPr lang="es-CO" smtClean="0"/>
              <a:t>22/03/2018</a:t>
            </a:fld>
            <a:endParaRPr lang="es-CO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A1D0D266-13D2-DD4B-8B8B-8531FBC28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E84FF4E8-5549-2844-81D2-03C6CE3D2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7F53-B18B-534D-BA23-EB216BB8A5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443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F463CF3-A270-6444-B1DB-ED2F1CBEFE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texto vertical 2">
            <a:extLst>
              <a:ext uri="{FF2B5EF4-FFF2-40B4-BE49-F238E27FC236}">
                <a16:creationId xmlns:a16="http://schemas.microsoft.com/office/drawing/2014/main" id="{23D9A0D6-778E-CF4D-8E2E-62087CED7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C225526F-C839-424E-9285-53F26E9E0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FA6A-239D-954F-AF71-F6B751DBACC1}" type="datetimeFigureOut">
              <a:rPr lang="es-CO" smtClean="0"/>
              <a:t>22/03/2018</a:t>
            </a:fld>
            <a:endParaRPr lang="es-CO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26213AF4-9BD4-8D48-8DBD-809E7CA6B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B6E7FB8A-59C7-5840-9B80-0AF93344F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7F53-B18B-534D-BA23-EB216BB8A5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792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1999CB-840E-C44D-99DF-6D63C434B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5509BD-0C49-EB4B-A533-B1E87DC42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BE507BDB-0FE2-FC40-AEC6-B5FCC5D86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FA6A-239D-954F-AF71-F6B751DBACC1}" type="datetimeFigureOut">
              <a:rPr lang="es-CO" smtClean="0"/>
              <a:t>22/03/2018</a:t>
            </a:fld>
            <a:endParaRPr lang="es-CO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C690CE95-3297-644D-9126-C97CFBA7C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5E15819-27E4-064C-94BF-1865261EE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7F53-B18B-534D-BA23-EB216BB8A5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70010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B53F3B-8E48-8645-9445-056F9A71D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5FFC51C5-C000-9441-A636-2735BEE4F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218ED75D-F2D5-F347-9891-2F9EBE925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FA6A-239D-954F-AF71-F6B751DBACC1}" type="datetimeFigureOut">
              <a:rPr lang="es-CO" smtClean="0"/>
              <a:t>22/03/2018</a:t>
            </a:fld>
            <a:endParaRPr lang="es-CO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281925C1-6592-B348-B464-11763F809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5D26B7F8-A2CC-394E-BE62-1AE67AFD8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7F53-B18B-534D-BA23-EB216BB8A5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6274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B82881-52B2-6B45-A533-F11719EB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5D9F63-72F1-1A45-8564-DE26542D19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C3BCC6-D30C-5A46-B0FD-D9C2156E5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posición de fecha 4">
            <a:extLst>
              <a:ext uri="{FF2B5EF4-FFF2-40B4-BE49-F238E27FC236}">
                <a16:creationId xmlns:a16="http://schemas.microsoft.com/office/drawing/2014/main" id="{D47EB0A7-3F27-C743-9752-2EC203EDC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FA6A-239D-954F-AF71-F6B751DBACC1}" type="datetimeFigureOut">
              <a:rPr lang="es-CO" smtClean="0"/>
              <a:t>22/03/2018</a:t>
            </a:fld>
            <a:endParaRPr lang="es-CO"/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1688815C-3376-514E-B87D-546E8B023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4EDCDDC4-91F3-4B41-A9EF-B222D7E0F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7F53-B18B-534D-BA23-EB216BB8A5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5344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906B93-6F6B-B846-9A2F-2BF46DCF2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0062D3A7-4F2B-C747-954F-3CC845430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FAC8707-EDC8-DB44-A02A-A8B34E140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id="{7E67EC45-33A7-3D41-BEFD-9F26999C6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22BF2A7-5F46-1947-8DCA-570F161116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895F83B1-6051-4B4F-8FC4-F1C111387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FA6A-239D-954F-AF71-F6B751DBACC1}" type="datetimeFigureOut">
              <a:rPr lang="es-CO" smtClean="0"/>
              <a:t>22/03/2018</a:t>
            </a:fld>
            <a:endParaRPr lang="es-CO"/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FD2180D9-A024-8D4A-81E4-5EBEB8046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:a16="http://schemas.microsoft.com/office/drawing/2014/main" id="{0939C58E-FD5E-9144-B3D0-D4007A838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7F53-B18B-534D-BA23-EB216BB8A5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4590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C9A3C9-862D-3847-9A97-5A4F1E19D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fecha 2">
            <a:extLst>
              <a:ext uri="{FF2B5EF4-FFF2-40B4-BE49-F238E27FC236}">
                <a16:creationId xmlns:a16="http://schemas.microsoft.com/office/drawing/2014/main" id="{A971F590-7DBE-C94A-99D7-34F528AA3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FA6A-239D-954F-AF71-F6B751DBACC1}" type="datetimeFigureOut">
              <a:rPr lang="es-CO" smtClean="0"/>
              <a:t>22/03/2018</a:t>
            </a:fld>
            <a:endParaRPr lang="es-CO"/>
          </a:p>
        </p:txBody>
      </p:sp>
      <p:sp>
        <p:nvSpPr>
          <p:cNvPr id="4" name="Marcador de posición de pie de página 3">
            <a:extLst>
              <a:ext uri="{FF2B5EF4-FFF2-40B4-BE49-F238E27FC236}">
                <a16:creationId xmlns:a16="http://schemas.microsoft.com/office/drawing/2014/main" id="{B6C0F706-A2A5-BE44-A169-0B315B44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13D6573A-1743-0448-AAA6-8D679E50A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7F53-B18B-534D-BA23-EB216BB8A5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8669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8892B195-58AD-1A4D-9875-210E9B7A7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FA6A-239D-954F-AF71-F6B751DBACC1}" type="datetimeFigureOut">
              <a:rPr lang="es-CO" smtClean="0"/>
              <a:t>22/03/2018</a:t>
            </a:fld>
            <a:endParaRPr lang="es-CO"/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6CB2B7F3-FF16-E848-A487-ED3DC5A6A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C5EDDA21-E5B8-BC47-95EA-DABC0C9FC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7F53-B18B-534D-BA23-EB216BB8A5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67061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1DB92A-36F2-E14F-B6CC-38089F131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54C59B-4D02-0645-BC58-985F05C93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00BD6A5F-3114-F04B-A196-6620B8E1B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posición de fecha 4">
            <a:extLst>
              <a:ext uri="{FF2B5EF4-FFF2-40B4-BE49-F238E27FC236}">
                <a16:creationId xmlns:a16="http://schemas.microsoft.com/office/drawing/2014/main" id="{3D92FE08-B2F9-FD46-8B8B-8DDED6D89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FA6A-239D-954F-AF71-F6B751DBACC1}" type="datetimeFigureOut">
              <a:rPr lang="es-CO" smtClean="0"/>
              <a:t>22/03/2018</a:t>
            </a:fld>
            <a:endParaRPr lang="es-CO"/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BBC95AF3-6863-D04D-B71F-49B21FBDC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1E5AFD27-9957-5344-8883-B87C894B0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7F53-B18B-534D-BA23-EB216BB8A5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80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E4AF3C-0EA7-474A-8952-8B7DB4331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6A6E629-63F1-FB4B-8D6F-5A1AA35670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51D1E89F-5C09-034E-9266-83524E3BC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posición de fecha 4">
            <a:extLst>
              <a:ext uri="{FF2B5EF4-FFF2-40B4-BE49-F238E27FC236}">
                <a16:creationId xmlns:a16="http://schemas.microsoft.com/office/drawing/2014/main" id="{2F0660CB-3945-1948-995E-48E25BBC5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1FA6A-239D-954F-AF71-F6B751DBACC1}" type="datetimeFigureOut">
              <a:rPr lang="es-CO" smtClean="0"/>
              <a:t>22/03/2018</a:t>
            </a:fld>
            <a:endParaRPr lang="es-CO"/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55512AD3-94EA-264B-91F4-F585407F3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56156BC4-19C4-2F4E-AE80-E2DC7E0EC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97F53-B18B-534D-BA23-EB216BB8A5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6285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id="{8BB970DA-0169-1846-821A-8BE344C83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7E0209D9-36E9-CD44-97C1-494078B84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FB6D1B98-4882-474D-BAC3-BA6532E2A5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1FA6A-239D-954F-AF71-F6B751DBACC1}" type="datetimeFigureOut">
              <a:rPr lang="es-CO" smtClean="0"/>
              <a:t>22/03/2018</a:t>
            </a:fld>
            <a:endParaRPr lang="es-CO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A80CD7A7-691E-E748-AB1A-27378491CD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623B329F-AE51-EE4E-BF18-75732803DF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97F53-B18B-534D-BA23-EB216BB8A55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552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Imagen 5" descr="Captura de pantalla 2016-10-07 a las 9.21.55 a.m..png">
            <a:extLst>
              <a:ext uri="{FF2B5EF4-FFF2-40B4-BE49-F238E27FC236}">
                <a16:creationId xmlns:a16="http://schemas.microsoft.com/office/drawing/2014/main" id="{42C9CD3D-4716-B74D-8003-53A0ED3CB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5588000"/>
            <a:ext cx="3414713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8572CA53-0B87-5A48-8935-AAAA47E39B4E}"/>
              </a:ext>
            </a:extLst>
          </p:cNvPr>
          <p:cNvSpPr/>
          <p:nvPr/>
        </p:nvSpPr>
        <p:spPr>
          <a:xfrm>
            <a:off x="3175" y="0"/>
            <a:ext cx="12192000" cy="5164138"/>
          </a:xfrm>
          <a:prstGeom prst="rect">
            <a:avLst/>
          </a:prstGeom>
          <a:solidFill>
            <a:srgbClr val="043183"/>
          </a:solidFill>
          <a:ln>
            <a:solidFill>
              <a:srgbClr val="04318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400" dirty="0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DB3B5EAD-04B1-E447-B9B8-58060A5155CC}"/>
              </a:ext>
            </a:extLst>
          </p:cNvPr>
          <p:cNvCxnSpPr/>
          <p:nvPr/>
        </p:nvCxnSpPr>
        <p:spPr>
          <a:xfrm>
            <a:off x="863600" y="2747963"/>
            <a:ext cx="109616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agen 16" descr="Captura de pantalla 2016-10-07 a las 9.40.43 a.m..png">
            <a:extLst>
              <a:ext uri="{FF2B5EF4-FFF2-40B4-BE49-F238E27FC236}">
                <a16:creationId xmlns:a16="http://schemas.microsoft.com/office/drawing/2014/main" id="{9AA382A7-A2E9-7544-A6EE-390F6FCD5F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201DDA">
                <a:tint val="45000"/>
                <a:satMod val="400000"/>
              </a:srgbClr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88" y="885520"/>
            <a:ext cx="12192000" cy="3686480"/>
          </a:xfrm>
          <a:prstGeom prst="rect">
            <a:avLst/>
          </a:prstGeom>
        </p:spPr>
      </p:pic>
      <p:sp>
        <p:nvSpPr>
          <p:cNvPr id="3077" name="CuadroTexto 6">
            <a:extLst>
              <a:ext uri="{FF2B5EF4-FFF2-40B4-BE49-F238E27FC236}">
                <a16:creationId xmlns:a16="http://schemas.microsoft.com/office/drawing/2014/main" id="{A9F6E6A4-FF27-294F-BCAB-DEE7065DF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536" y="1677771"/>
            <a:ext cx="25451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s-ES" altLang="es-CO" sz="6000" dirty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CATS</a:t>
            </a:r>
          </a:p>
        </p:txBody>
      </p:sp>
      <p:grpSp>
        <p:nvGrpSpPr>
          <p:cNvPr id="3078" name="Group 7">
            <a:extLst>
              <a:ext uri="{FF2B5EF4-FFF2-40B4-BE49-F238E27FC236}">
                <a16:creationId xmlns:a16="http://schemas.microsoft.com/office/drawing/2014/main" id="{3F944F8D-5E78-8049-B66E-3E0BD9BE0FFA}"/>
              </a:ext>
            </a:extLst>
          </p:cNvPr>
          <p:cNvGrpSpPr>
            <a:grpSpLocks/>
          </p:cNvGrpSpPr>
          <p:nvPr/>
        </p:nvGrpSpPr>
        <p:grpSpPr bwMode="auto">
          <a:xfrm>
            <a:off x="0" y="5027613"/>
            <a:ext cx="12192000" cy="136525"/>
            <a:chOff x="284163" y="1577847"/>
            <a:chExt cx="8576373" cy="137411"/>
          </a:xfrm>
        </p:grpSpPr>
        <p:sp>
          <p:nvSpPr>
            <p:cNvPr id="22" name="Rectangle 8">
              <a:extLst>
                <a:ext uri="{FF2B5EF4-FFF2-40B4-BE49-F238E27FC236}">
                  <a16:creationId xmlns:a16="http://schemas.microsoft.com/office/drawing/2014/main" id="{5A7CEAD4-86F5-4746-8AC1-2EC2C6E63265}"/>
                </a:ext>
              </a:extLst>
            </p:cNvPr>
            <p:cNvSpPr/>
            <p:nvPr/>
          </p:nvSpPr>
          <p:spPr>
            <a:xfrm>
              <a:off x="284163" y="1577847"/>
              <a:ext cx="1600253" cy="137411"/>
            </a:xfrm>
            <a:prstGeom prst="rect">
              <a:avLst/>
            </a:prstGeom>
            <a:solidFill>
              <a:srgbClr val="198F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>
                <a:solidFill>
                  <a:srgbClr val="1A95A4"/>
                </a:solidFill>
              </a:endParaRPr>
            </a:p>
          </p:txBody>
        </p:sp>
        <p:sp>
          <p:nvSpPr>
            <p:cNvPr id="23" name="Rectangle 9">
              <a:extLst>
                <a:ext uri="{FF2B5EF4-FFF2-40B4-BE49-F238E27FC236}">
                  <a16:creationId xmlns:a16="http://schemas.microsoft.com/office/drawing/2014/main" id="{05EC3A97-6FC3-0041-AA41-FAC4038ABFFC}"/>
                </a:ext>
              </a:extLst>
            </p:cNvPr>
            <p:cNvSpPr/>
            <p:nvPr/>
          </p:nvSpPr>
          <p:spPr>
            <a:xfrm>
              <a:off x="1885533" y="1577847"/>
              <a:ext cx="2742653" cy="137411"/>
            </a:xfrm>
            <a:prstGeom prst="rect">
              <a:avLst/>
            </a:prstGeom>
            <a:solidFill>
              <a:srgbClr val="177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  <p:sp>
          <p:nvSpPr>
            <p:cNvPr id="24" name="Rectangle 10">
              <a:extLst>
                <a:ext uri="{FF2B5EF4-FFF2-40B4-BE49-F238E27FC236}">
                  <a16:creationId xmlns:a16="http://schemas.microsoft.com/office/drawing/2014/main" id="{4788D8D8-F399-2C4E-91C8-863B23FCDFC7}"/>
                </a:ext>
              </a:extLst>
            </p:cNvPr>
            <p:cNvSpPr/>
            <p:nvPr/>
          </p:nvSpPr>
          <p:spPr>
            <a:xfrm>
              <a:off x="4627069" y="1577847"/>
              <a:ext cx="4233467" cy="137411"/>
            </a:xfrm>
            <a:prstGeom prst="rect">
              <a:avLst/>
            </a:prstGeom>
            <a:solidFill>
              <a:srgbClr val="5272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2400"/>
            </a:p>
          </p:txBody>
        </p: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5FBE74F6-397E-BC42-9549-C78803A29138}"/>
              </a:ext>
            </a:extLst>
          </p:cNvPr>
          <p:cNvSpPr txBox="1"/>
          <p:nvPr/>
        </p:nvSpPr>
        <p:spPr>
          <a:xfrm>
            <a:off x="1003798" y="2791104"/>
            <a:ext cx="481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CUENTAS DE AHORRO DE TRÁMITE SIMPLIFICADO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710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" y="1"/>
            <a:ext cx="12192000" cy="90389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9pPr>
          </a:lstStyle>
          <a:p>
            <a:pPr>
              <a:defRPr/>
            </a:pPr>
            <a:endParaRPr lang="es-ES" altLang="es-CO" sz="4267" dirty="0">
              <a:solidFill>
                <a:srgbClr val="FFFFFF"/>
              </a:solidFill>
              <a:latin typeface="Century Gothic" panose="020B0502020202020204" pitchFamily="34" charset="0"/>
              <a:ea typeface="Helvetica" panose="020B0604020202020204" pitchFamily="34" charset="0"/>
            </a:endParaRP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E39BC3A-BA75-074A-B2B1-3C2236698C8D}"/>
              </a:ext>
            </a:extLst>
          </p:cNvPr>
          <p:cNvGrpSpPr>
            <a:grpSpLocks/>
          </p:cNvGrpSpPr>
          <p:nvPr/>
        </p:nvGrpSpPr>
        <p:grpSpPr bwMode="auto">
          <a:xfrm>
            <a:off x="0" y="6721475"/>
            <a:ext cx="12192000" cy="136525"/>
            <a:chOff x="284163" y="1577847"/>
            <a:chExt cx="8576373" cy="137411"/>
          </a:xfrm>
        </p:grpSpPr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265AB074-7E8D-0D4C-8496-E13877C51505}"/>
                </a:ext>
              </a:extLst>
            </p:cNvPr>
            <p:cNvSpPr/>
            <p:nvPr/>
          </p:nvSpPr>
          <p:spPr>
            <a:xfrm>
              <a:off x="284163" y="1577847"/>
              <a:ext cx="1600253" cy="137411"/>
            </a:xfrm>
            <a:prstGeom prst="rect">
              <a:avLst/>
            </a:prstGeom>
            <a:solidFill>
              <a:srgbClr val="198F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1A95A4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13606DDB-082B-D54B-B773-ABE4794540CC}"/>
                </a:ext>
              </a:extLst>
            </p:cNvPr>
            <p:cNvSpPr/>
            <p:nvPr/>
          </p:nvSpPr>
          <p:spPr>
            <a:xfrm>
              <a:off x="1885533" y="1577847"/>
              <a:ext cx="2742653" cy="137411"/>
            </a:xfrm>
            <a:prstGeom prst="rect">
              <a:avLst/>
            </a:prstGeom>
            <a:solidFill>
              <a:srgbClr val="177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4E38FBF4-6744-C04A-903C-655585DCA7EE}"/>
                </a:ext>
              </a:extLst>
            </p:cNvPr>
            <p:cNvSpPr/>
            <p:nvPr/>
          </p:nvSpPr>
          <p:spPr>
            <a:xfrm>
              <a:off x="4627069" y="1577847"/>
              <a:ext cx="4233467" cy="137411"/>
            </a:xfrm>
            <a:prstGeom prst="rect">
              <a:avLst/>
            </a:prstGeom>
            <a:solidFill>
              <a:srgbClr val="5272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entury Gothic" panose="020B0502020202020204" pitchFamily="34" charset="0"/>
              </a:endParaRPr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3964C2A1-DD45-45EA-A6FC-6899CF81E5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31" t="16804" r="12423" b="8082"/>
          <a:stretch/>
        </p:blipFill>
        <p:spPr>
          <a:xfrm>
            <a:off x="1069145" y="1002372"/>
            <a:ext cx="9941014" cy="558130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CCA184D-676D-4127-8F68-838B2432F3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766" b="7791"/>
          <a:stretch/>
        </p:blipFill>
        <p:spPr>
          <a:xfrm>
            <a:off x="11029071" y="5733669"/>
            <a:ext cx="1136998" cy="98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87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" y="1"/>
            <a:ext cx="12192000" cy="90389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9pPr>
          </a:lstStyle>
          <a:p>
            <a:pPr>
              <a:defRPr/>
            </a:pPr>
            <a:endParaRPr lang="es-ES" altLang="es-CO" sz="4267" dirty="0">
              <a:solidFill>
                <a:srgbClr val="FFFFFF"/>
              </a:solidFill>
              <a:latin typeface="Century Gothic" panose="020B0502020202020204" pitchFamily="34" charset="0"/>
              <a:ea typeface="Helvetica" panose="020B0604020202020204" pitchFamily="34" charset="0"/>
            </a:endParaRP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E39BC3A-BA75-074A-B2B1-3C2236698C8D}"/>
              </a:ext>
            </a:extLst>
          </p:cNvPr>
          <p:cNvGrpSpPr>
            <a:grpSpLocks/>
          </p:cNvGrpSpPr>
          <p:nvPr/>
        </p:nvGrpSpPr>
        <p:grpSpPr bwMode="auto">
          <a:xfrm>
            <a:off x="0" y="6721475"/>
            <a:ext cx="12192000" cy="136525"/>
            <a:chOff x="284163" y="1577847"/>
            <a:chExt cx="8576373" cy="137411"/>
          </a:xfrm>
        </p:grpSpPr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265AB074-7E8D-0D4C-8496-E13877C51505}"/>
                </a:ext>
              </a:extLst>
            </p:cNvPr>
            <p:cNvSpPr/>
            <p:nvPr/>
          </p:nvSpPr>
          <p:spPr>
            <a:xfrm>
              <a:off x="284163" y="1577847"/>
              <a:ext cx="1600253" cy="137411"/>
            </a:xfrm>
            <a:prstGeom prst="rect">
              <a:avLst/>
            </a:prstGeom>
            <a:solidFill>
              <a:srgbClr val="198F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1A95A4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13606DDB-082B-D54B-B773-ABE4794540CC}"/>
                </a:ext>
              </a:extLst>
            </p:cNvPr>
            <p:cNvSpPr/>
            <p:nvPr/>
          </p:nvSpPr>
          <p:spPr>
            <a:xfrm>
              <a:off x="1885533" y="1577847"/>
              <a:ext cx="2742653" cy="137411"/>
            </a:xfrm>
            <a:prstGeom prst="rect">
              <a:avLst/>
            </a:prstGeom>
            <a:solidFill>
              <a:srgbClr val="177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4E38FBF4-6744-C04A-903C-655585DCA7EE}"/>
                </a:ext>
              </a:extLst>
            </p:cNvPr>
            <p:cNvSpPr/>
            <p:nvPr/>
          </p:nvSpPr>
          <p:spPr>
            <a:xfrm>
              <a:off x="4627069" y="1577847"/>
              <a:ext cx="4233467" cy="137411"/>
            </a:xfrm>
            <a:prstGeom prst="rect">
              <a:avLst/>
            </a:prstGeom>
            <a:solidFill>
              <a:srgbClr val="5272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entury Gothic" panose="020B0502020202020204" pitchFamily="34" charset="0"/>
              </a:endParaRPr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9CCA184D-676D-4127-8F68-838B2432F3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766" b="7791"/>
          <a:stretch/>
        </p:blipFill>
        <p:spPr>
          <a:xfrm>
            <a:off x="11029071" y="5733669"/>
            <a:ext cx="1136998" cy="98780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C84554B-A1FB-4134-A28E-C307E406F4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731" t="16599" r="11731" b="5825"/>
          <a:stretch/>
        </p:blipFill>
        <p:spPr>
          <a:xfrm>
            <a:off x="998806" y="1003721"/>
            <a:ext cx="10004334" cy="562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40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" y="1"/>
            <a:ext cx="12192000" cy="90389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9pPr>
          </a:lstStyle>
          <a:p>
            <a:pPr>
              <a:defRPr/>
            </a:pPr>
            <a:endParaRPr lang="es-ES" altLang="es-CO" sz="4267" dirty="0">
              <a:solidFill>
                <a:srgbClr val="FFFFFF"/>
              </a:solidFill>
              <a:latin typeface="Century Gothic" panose="020B0502020202020204" pitchFamily="34" charset="0"/>
              <a:ea typeface="Helvetica" panose="020B0604020202020204" pitchFamily="34" charset="0"/>
            </a:endParaRP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E39BC3A-BA75-074A-B2B1-3C2236698C8D}"/>
              </a:ext>
            </a:extLst>
          </p:cNvPr>
          <p:cNvGrpSpPr>
            <a:grpSpLocks/>
          </p:cNvGrpSpPr>
          <p:nvPr/>
        </p:nvGrpSpPr>
        <p:grpSpPr bwMode="auto">
          <a:xfrm>
            <a:off x="0" y="6721475"/>
            <a:ext cx="12192000" cy="136525"/>
            <a:chOff x="284163" y="1577847"/>
            <a:chExt cx="8576373" cy="137411"/>
          </a:xfrm>
        </p:grpSpPr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265AB074-7E8D-0D4C-8496-E13877C51505}"/>
                </a:ext>
              </a:extLst>
            </p:cNvPr>
            <p:cNvSpPr/>
            <p:nvPr/>
          </p:nvSpPr>
          <p:spPr>
            <a:xfrm>
              <a:off x="284163" y="1577847"/>
              <a:ext cx="1600253" cy="137411"/>
            </a:xfrm>
            <a:prstGeom prst="rect">
              <a:avLst/>
            </a:prstGeom>
            <a:solidFill>
              <a:srgbClr val="198F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1A95A4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13606DDB-082B-D54B-B773-ABE4794540CC}"/>
                </a:ext>
              </a:extLst>
            </p:cNvPr>
            <p:cNvSpPr/>
            <p:nvPr/>
          </p:nvSpPr>
          <p:spPr>
            <a:xfrm>
              <a:off x="1885533" y="1577847"/>
              <a:ext cx="2742653" cy="137411"/>
            </a:xfrm>
            <a:prstGeom prst="rect">
              <a:avLst/>
            </a:prstGeom>
            <a:solidFill>
              <a:srgbClr val="177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4E38FBF4-6744-C04A-903C-655585DCA7EE}"/>
                </a:ext>
              </a:extLst>
            </p:cNvPr>
            <p:cNvSpPr/>
            <p:nvPr/>
          </p:nvSpPr>
          <p:spPr>
            <a:xfrm>
              <a:off x="4627069" y="1577847"/>
              <a:ext cx="4233467" cy="137411"/>
            </a:xfrm>
            <a:prstGeom prst="rect">
              <a:avLst/>
            </a:prstGeom>
            <a:solidFill>
              <a:srgbClr val="5272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entury Gothic" panose="020B0502020202020204" pitchFamily="34" charset="0"/>
              </a:endParaRPr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9CCA184D-676D-4127-8F68-838B2432F3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766" b="7791"/>
          <a:stretch/>
        </p:blipFill>
        <p:spPr>
          <a:xfrm>
            <a:off x="11029071" y="5733669"/>
            <a:ext cx="1136998" cy="98780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6097F6C-2664-4D7F-B277-B970EB69A0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500" t="16804" r="11846" b="5619"/>
          <a:stretch/>
        </p:blipFill>
        <p:spPr>
          <a:xfrm>
            <a:off x="844057" y="960169"/>
            <a:ext cx="10207471" cy="573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10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" y="1"/>
            <a:ext cx="12192000" cy="90389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9pPr>
          </a:lstStyle>
          <a:p>
            <a:pPr>
              <a:defRPr/>
            </a:pPr>
            <a:endParaRPr lang="es-ES" altLang="es-CO" sz="4267" dirty="0">
              <a:solidFill>
                <a:srgbClr val="FFFFFF"/>
              </a:solidFill>
              <a:latin typeface="Century Gothic" panose="020B0502020202020204" pitchFamily="34" charset="0"/>
              <a:ea typeface="Helvetica" panose="020B0604020202020204" pitchFamily="34" charset="0"/>
            </a:endParaRP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E39BC3A-BA75-074A-B2B1-3C2236698C8D}"/>
              </a:ext>
            </a:extLst>
          </p:cNvPr>
          <p:cNvGrpSpPr>
            <a:grpSpLocks/>
          </p:cNvGrpSpPr>
          <p:nvPr/>
        </p:nvGrpSpPr>
        <p:grpSpPr bwMode="auto">
          <a:xfrm>
            <a:off x="0" y="6721475"/>
            <a:ext cx="12192000" cy="136525"/>
            <a:chOff x="284163" y="1577847"/>
            <a:chExt cx="8576373" cy="137411"/>
          </a:xfrm>
        </p:grpSpPr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265AB074-7E8D-0D4C-8496-E13877C51505}"/>
                </a:ext>
              </a:extLst>
            </p:cNvPr>
            <p:cNvSpPr/>
            <p:nvPr/>
          </p:nvSpPr>
          <p:spPr>
            <a:xfrm>
              <a:off x="284163" y="1577847"/>
              <a:ext cx="1600253" cy="137411"/>
            </a:xfrm>
            <a:prstGeom prst="rect">
              <a:avLst/>
            </a:prstGeom>
            <a:solidFill>
              <a:srgbClr val="198F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1A95A4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13606DDB-082B-D54B-B773-ABE4794540CC}"/>
                </a:ext>
              </a:extLst>
            </p:cNvPr>
            <p:cNvSpPr/>
            <p:nvPr/>
          </p:nvSpPr>
          <p:spPr>
            <a:xfrm>
              <a:off x="1885533" y="1577847"/>
              <a:ext cx="2742653" cy="137411"/>
            </a:xfrm>
            <a:prstGeom prst="rect">
              <a:avLst/>
            </a:prstGeom>
            <a:solidFill>
              <a:srgbClr val="177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4E38FBF4-6744-C04A-903C-655585DCA7EE}"/>
                </a:ext>
              </a:extLst>
            </p:cNvPr>
            <p:cNvSpPr/>
            <p:nvPr/>
          </p:nvSpPr>
          <p:spPr>
            <a:xfrm>
              <a:off x="4627069" y="1577847"/>
              <a:ext cx="4233467" cy="137411"/>
            </a:xfrm>
            <a:prstGeom prst="rect">
              <a:avLst/>
            </a:prstGeom>
            <a:solidFill>
              <a:srgbClr val="5272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558CFEB2-F618-46F0-B6C1-EAE997C5760F}"/>
              </a:ext>
            </a:extLst>
          </p:cNvPr>
          <p:cNvGrpSpPr/>
          <p:nvPr/>
        </p:nvGrpSpPr>
        <p:grpSpPr>
          <a:xfrm>
            <a:off x="4300537" y="2523733"/>
            <a:ext cx="3590925" cy="2577904"/>
            <a:chOff x="7583444" y="2367523"/>
            <a:chExt cx="3590925" cy="2577904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59EA7A31-C6CB-4BB5-8345-6508FCB83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83444" y="3669077"/>
              <a:ext cx="3590925" cy="1276350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B9650AAC-81A4-490E-97E4-F6E1D67FD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40732" y="2367523"/>
              <a:ext cx="1276351" cy="12763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8849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" y="1"/>
            <a:ext cx="12192000" cy="90389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9pPr>
          </a:lstStyle>
          <a:p>
            <a:pPr>
              <a:defRPr/>
            </a:pPr>
            <a:endParaRPr lang="es-ES" altLang="es-CO" sz="4267" dirty="0">
              <a:solidFill>
                <a:srgbClr val="FFFFFF"/>
              </a:solidFill>
              <a:latin typeface="Century Gothic" panose="020B0502020202020204" pitchFamily="34" charset="0"/>
              <a:ea typeface="Helvetica" panose="020B0604020202020204" pitchFamily="34" charset="0"/>
            </a:endParaRP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E39BC3A-BA75-074A-B2B1-3C2236698C8D}"/>
              </a:ext>
            </a:extLst>
          </p:cNvPr>
          <p:cNvGrpSpPr>
            <a:grpSpLocks/>
          </p:cNvGrpSpPr>
          <p:nvPr/>
        </p:nvGrpSpPr>
        <p:grpSpPr bwMode="auto">
          <a:xfrm>
            <a:off x="0" y="6721475"/>
            <a:ext cx="12192000" cy="136525"/>
            <a:chOff x="284163" y="1577847"/>
            <a:chExt cx="8576373" cy="137411"/>
          </a:xfrm>
        </p:grpSpPr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265AB074-7E8D-0D4C-8496-E13877C51505}"/>
                </a:ext>
              </a:extLst>
            </p:cNvPr>
            <p:cNvSpPr/>
            <p:nvPr/>
          </p:nvSpPr>
          <p:spPr>
            <a:xfrm>
              <a:off x="284163" y="1577847"/>
              <a:ext cx="1600253" cy="137411"/>
            </a:xfrm>
            <a:prstGeom prst="rect">
              <a:avLst/>
            </a:prstGeom>
            <a:solidFill>
              <a:srgbClr val="198F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1A95A4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13606DDB-082B-D54B-B773-ABE4794540CC}"/>
                </a:ext>
              </a:extLst>
            </p:cNvPr>
            <p:cNvSpPr/>
            <p:nvPr/>
          </p:nvSpPr>
          <p:spPr>
            <a:xfrm>
              <a:off x="1885533" y="1577847"/>
              <a:ext cx="2742653" cy="137411"/>
            </a:xfrm>
            <a:prstGeom prst="rect">
              <a:avLst/>
            </a:prstGeom>
            <a:solidFill>
              <a:srgbClr val="177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4E38FBF4-6744-C04A-903C-655585DCA7EE}"/>
                </a:ext>
              </a:extLst>
            </p:cNvPr>
            <p:cNvSpPr/>
            <p:nvPr/>
          </p:nvSpPr>
          <p:spPr>
            <a:xfrm>
              <a:off x="4627069" y="1577847"/>
              <a:ext cx="4233467" cy="137411"/>
            </a:xfrm>
            <a:prstGeom prst="rect">
              <a:avLst/>
            </a:prstGeom>
            <a:solidFill>
              <a:srgbClr val="5272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8D87835-235F-45B3-9B36-87D3FE80CA64}"/>
              </a:ext>
            </a:extLst>
          </p:cNvPr>
          <p:cNvGrpSpPr/>
          <p:nvPr/>
        </p:nvGrpSpPr>
        <p:grpSpPr>
          <a:xfrm>
            <a:off x="11008783" y="5789443"/>
            <a:ext cx="1157286" cy="903895"/>
            <a:chOff x="7583444" y="2367523"/>
            <a:chExt cx="3590925" cy="2577904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66D1600E-1605-4D91-ADDE-09E536A2C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83444" y="3669077"/>
              <a:ext cx="3590925" cy="1276350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8325A212-764A-4A70-87D9-0A4D1F530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40732" y="2367523"/>
              <a:ext cx="1276351" cy="1276351"/>
            </a:xfrm>
            <a:prstGeom prst="rect">
              <a:avLst/>
            </a:prstGeom>
          </p:spPr>
        </p:pic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53C93429-BBE4-4B2C-A1AC-995C2CB0A5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731" t="16804" r="12077" b="6030"/>
          <a:stretch/>
        </p:blipFill>
        <p:spPr>
          <a:xfrm>
            <a:off x="926626" y="914401"/>
            <a:ext cx="10232146" cy="575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04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" y="1"/>
            <a:ext cx="12192000" cy="90389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9pPr>
          </a:lstStyle>
          <a:p>
            <a:pPr>
              <a:defRPr/>
            </a:pPr>
            <a:endParaRPr lang="es-ES" altLang="es-CO" sz="4267" dirty="0">
              <a:solidFill>
                <a:srgbClr val="FFFFFF"/>
              </a:solidFill>
              <a:latin typeface="Century Gothic" panose="020B0502020202020204" pitchFamily="34" charset="0"/>
              <a:ea typeface="Helvetica" panose="020B0604020202020204" pitchFamily="34" charset="0"/>
            </a:endParaRP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E39BC3A-BA75-074A-B2B1-3C2236698C8D}"/>
              </a:ext>
            </a:extLst>
          </p:cNvPr>
          <p:cNvGrpSpPr>
            <a:grpSpLocks/>
          </p:cNvGrpSpPr>
          <p:nvPr/>
        </p:nvGrpSpPr>
        <p:grpSpPr bwMode="auto">
          <a:xfrm>
            <a:off x="0" y="6721475"/>
            <a:ext cx="12192000" cy="136525"/>
            <a:chOff x="284163" y="1577847"/>
            <a:chExt cx="8576373" cy="137411"/>
          </a:xfrm>
        </p:grpSpPr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265AB074-7E8D-0D4C-8496-E13877C51505}"/>
                </a:ext>
              </a:extLst>
            </p:cNvPr>
            <p:cNvSpPr/>
            <p:nvPr/>
          </p:nvSpPr>
          <p:spPr>
            <a:xfrm>
              <a:off x="284163" y="1577847"/>
              <a:ext cx="1600253" cy="137411"/>
            </a:xfrm>
            <a:prstGeom prst="rect">
              <a:avLst/>
            </a:prstGeom>
            <a:solidFill>
              <a:srgbClr val="198F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1A95A4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13606DDB-082B-D54B-B773-ABE4794540CC}"/>
                </a:ext>
              </a:extLst>
            </p:cNvPr>
            <p:cNvSpPr/>
            <p:nvPr/>
          </p:nvSpPr>
          <p:spPr>
            <a:xfrm>
              <a:off x="1885533" y="1577847"/>
              <a:ext cx="2742653" cy="137411"/>
            </a:xfrm>
            <a:prstGeom prst="rect">
              <a:avLst/>
            </a:prstGeom>
            <a:solidFill>
              <a:srgbClr val="177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4E38FBF4-6744-C04A-903C-655585DCA7EE}"/>
                </a:ext>
              </a:extLst>
            </p:cNvPr>
            <p:cNvSpPr/>
            <p:nvPr/>
          </p:nvSpPr>
          <p:spPr>
            <a:xfrm>
              <a:off x="4627069" y="1577847"/>
              <a:ext cx="4233467" cy="137411"/>
            </a:xfrm>
            <a:prstGeom prst="rect">
              <a:avLst/>
            </a:prstGeom>
            <a:solidFill>
              <a:srgbClr val="5272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8D87835-235F-45B3-9B36-87D3FE80CA64}"/>
              </a:ext>
            </a:extLst>
          </p:cNvPr>
          <p:cNvGrpSpPr/>
          <p:nvPr/>
        </p:nvGrpSpPr>
        <p:grpSpPr>
          <a:xfrm>
            <a:off x="11008783" y="5789443"/>
            <a:ext cx="1157286" cy="903895"/>
            <a:chOff x="7583444" y="2367523"/>
            <a:chExt cx="3590925" cy="2577904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66D1600E-1605-4D91-ADDE-09E536A2C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83444" y="3669077"/>
              <a:ext cx="3590925" cy="1276350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8325A212-764A-4A70-87D9-0A4D1F530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40732" y="2367523"/>
              <a:ext cx="1276351" cy="1276351"/>
            </a:xfrm>
            <a:prstGeom prst="rect">
              <a:avLst/>
            </a:prstGeom>
          </p:spPr>
        </p:pic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E772CC8F-121D-4E43-A53C-2072DA0B09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616" t="16599" r="12077" b="32094"/>
          <a:stretch/>
        </p:blipFill>
        <p:spPr>
          <a:xfrm>
            <a:off x="914400" y="917965"/>
            <a:ext cx="10471438" cy="390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83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" y="1"/>
            <a:ext cx="12192000" cy="90389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9pPr>
          </a:lstStyle>
          <a:p>
            <a:pPr>
              <a:defRPr/>
            </a:pPr>
            <a:endParaRPr lang="es-ES" altLang="es-CO" sz="4267" dirty="0">
              <a:solidFill>
                <a:srgbClr val="FFFFFF"/>
              </a:solidFill>
              <a:latin typeface="Century Gothic" panose="020B0502020202020204" pitchFamily="34" charset="0"/>
              <a:ea typeface="Helvetica" panose="020B0604020202020204" pitchFamily="34" charset="0"/>
            </a:endParaRP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E39BC3A-BA75-074A-B2B1-3C2236698C8D}"/>
              </a:ext>
            </a:extLst>
          </p:cNvPr>
          <p:cNvGrpSpPr>
            <a:grpSpLocks/>
          </p:cNvGrpSpPr>
          <p:nvPr/>
        </p:nvGrpSpPr>
        <p:grpSpPr bwMode="auto">
          <a:xfrm>
            <a:off x="0" y="6721475"/>
            <a:ext cx="12192000" cy="136525"/>
            <a:chOff x="284163" y="1577847"/>
            <a:chExt cx="8576373" cy="137411"/>
          </a:xfrm>
        </p:grpSpPr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265AB074-7E8D-0D4C-8496-E13877C51505}"/>
                </a:ext>
              </a:extLst>
            </p:cNvPr>
            <p:cNvSpPr/>
            <p:nvPr/>
          </p:nvSpPr>
          <p:spPr>
            <a:xfrm>
              <a:off x="284163" y="1577847"/>
              <a:ext cx="1600253" cy="137411"/>
            </a:xfrm>
            <a:prstGeom prst="rect">
              <a:avLst/>
            </a:prstGeom>
            <a:solidFill>
              <a:srgbClr val="198F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1A95A4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13606DDB-082B-D54B-B773-ABE4794540CC}"/>
                </a:ext>
              </a:extLst>
            </p:cNvPr>
            <p:cNvSpPr/>
            <p:nvPr/>
          </p:nvSpPr>
          <p:spPr>
            <a:xfrm>
              <a:off x="1885533" y="1577847"/>
              <a:ext cx="2742653" cy="137411"/>
            </a:xfrm>
            <a:prstGeom prst="rect">
              <a:avLst/>
            </a:prstGeom>
            <a:solidFill>
              <a:srgbClr val="177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4E38FBF4-6744-C04A-903C-655585DCA7EE}"/>
                </a:ext>
              </a:extLst>
            </p:cNvPr>
            <p:cNvSpPr/>
            <p:nvPr/>
          </p:nvSpPr>
          <p:spPr>
            <a:xfrm>
              <a:off x="4627069" y="1577847"/>
              <a:ext cx="4233467" cy="137411"/>
            </a:xfrm>
            <a:prstGeom prst="rect">
              <a:avLst/>
            </a:prstGeom>
            <a:solidFill>
              <a:srgbClr val="5272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8D87835-235F-45B3-9B36-87D3FE80CA64}"/>
              </a:ext>
            </a:extLst>
          </p:cNvPr>
          <p:cNvGrpSpPr/>
          <p:nvPr/>
        </p:nvGrpSpPr>
        <p:grpSpPr>
          <a:xfrm>
            <a:off x="11008783" y="5789443"/>
            <a:ext cx="1157286" cy="903895"/>
            <a:chOff x="7583444" y="2367523"/>
            <a:chExt cx="3590925" cy="2577904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66D1600E-1605-4D91-ADDE-09E536A2C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83444" y="3669077"/>
              <a:ext cx="3590925" cy="1276350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8325A212-764A-4A70-87D9-0A4D1F530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40732" y="2367523"/>
              <a:ext cx="1276351" cy="1276351"/>
            </a:xfrm>
            <a:prstGeom prst="rect">
              <a:avLst/>
            </a:prstGeom>
          </p:spPr>
        </p:pic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37CB13FB-39E0-4E7B-B308-60C06737D7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615" t="16599" r="11846" b="6645"/>
          <a:stretch/>
        </p:blipFill>
        <p:spPr>
          <a:xfrm>
            <a:off x="933157" y="917964"/>
            <a:ext cx="10003173" cy="556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17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" y="1"/>
            <a:ext cx="12192000" cy="90389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9pPr>
          </a:lstStyle>
          <a:p>
            <a:pPr>
              <a:defRPr/>
            </a:pPr>
            <a:endParaRPr lang="es-ES" altLang="es-CO" sz="4267" dirty="0">
              <a:solidFill>
                <a:srgbClr val="FFFFFF"/>
              </a:solidFill>
              <a:latin typeface="Century Gothic" panose="020B0502020202020204" pitchFamily="34" charset="0"/>
              <a:ea typeface="Helvetica" panose="020B0604020202020204" pitchFamily="34" charset="0"/>
            </a:endParaRP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E39BC3A-BA75-074A-B2B1-3C2236698C8D}"/>
              </a:ext>
            </a:extLst>
          </p:cNvPr>
          <p:cNvGrpSpPr>
            <a:grpSpLocks/>
          </p:cNvGrpSpPr>
          <p:nvPr/>
        </p:nvGrpSpPr>
        <p:grpSpPr bwMode="auto">
          <a:xfrm>
            <a:off x="0" y="6721475"/>
            <a:ext cx="12192000" cy="136525"/>
            <a:chOff x="284163" y="1577847"/>
            <a:chExt cx="8576373" cy="137411"/>
          </a:xfrm>
        </p:grpSpPr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265AB074-7E8D-0D4C-8496-E13877C51505}"/>
                </a:ext>
              </a:extLst>
            </p:cNvPr>
            <p:cNvSpPr/>
            <p:nvPr/>
          </p:nvSpPr>
          <p:spPr>
            <a:xfrm>
              <a:off x="284163" y="1577847"/>
              <a:ext cx="1600253" cy="137411"/>
            </a:xfrm>
            <a:prstGeom prst="rect">
              <a:avLst/>
            </a:prstGeom>
            <a:solidFill>
              <a:srgbClr val="198F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1A95A4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13606DDB-082B-D54B-B773-ABE4794540CC}"/>
                </a:ext>
              </a:extLst>
            </p:cNvPr>
            <p:cNvSpPr/>
            <p:nvPr/>
          </p:nvSpPr>
          <p:spPr>
            <a:xfrm>
              <a:off x="1885533" y="1577847"/>
              <a:ext cx="2742653" cy="137411"/>
            </a:xfrm>
            <a:prstGeom prst="rect">
              <a:avLst/>
            </a:prstGeom>
            <a:solidFill>
              <a:srgbClr val="177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4E38FBF4-6744-C04A-903C-655585DCA7EE}"/>
                </a:ext>
              </a:extLst>
            </p:cNvPr>
            <p:cNvSpPr/>
            <p:nvPr/>
          </p:nvSpPr>
          <p:spPr>
            <a:xfrm>
              <a:off x="4627069" y="1577847"/>
              <a:ext cx="4233467" cy="137411"/>
            </a:xfrm>
            <a:prstGeom prst="rect">
              <a:avLst/>
            </a:prstGeom>
            <a:solidFill>
              <a:srgbClr val="5272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D8D87835-235F-45B3-9B36-87D3FE80CA64}"/>
              </a:ext>
            </a:extLst>
          </p:cNvPr>
          <p:cNvGrpSpPr/>
          <p:nvPr/>
        </p:nvGrpSpPr>
        <p:grpSpPr>
          <a:xfrm>
            <a:off x="11008783" y="5789443"/>
            <a:ext cx="1157286" cy="903895"/>
            <a:chOff x="7583444" y="2367523"/>
            <a:chExt cx="3590925" cy="2577904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66D1600E-1605-4D91-ADDE-09E536A2C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83444" y="3669077"/>
              <a:ext cx="3590925" cy="1276350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8325A212-764A-4A70-87D9-0A4D1F530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40732" y="2367523"/>
              <a:ext cx="1276351" cy="1276351"/>
            </a:xfrm>
            <a:prstGeom prst="rect">
              <a:avLst/>
            </a:prstGeom>
          </p:spPr>
        </p:pic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CD810C4C-37E5-481B-B81D-FE7D7B399B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lum contrast="20000"/>
          </a:blip>
          <a:srcRect b="4345"/>
          <a:stretch/>
        </p:blipFill>
        <p:spPr>
          <a:xfrm>
            <a:off x="3241896" y="932032"/>
            <a:ext cx="5708208" cy="57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46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" y="1"/>
            <a:ext cx="12192000" cy="90389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9pPr>
          </a:lstStyle>
          <a:p>
            <a:pPr>
              <a:defRPr/>
            </a:pPr>
            <a:endParaRPr lang="es-ES" altLang="es-CO" sz="4267" dirty="0">
              <a:solidFill>
                <a:srgbClr val="FFFFFF"/>
              </a:solidFill>
              <a:latin typeface="Century Gothic" panose="020B0502020202020204" pitchFamily="34" charset="0"/>
              <a:ea typeface="Helvetica" panose="020B0604020202020204" pitchFamily="34" charset="0"/>
            </a:endParaRP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E39BC3A-BA75-074A-B2B1-3C2236698C8D}"/>
              </a:ext>
            </a:extLst>
          </p:cNvPr>
          <p:cNvGrpSpPr>
            <a:grpSpLocks/>
          </p:cNvGrpSpPr>
          <p:nvPr/>
        </p:nvGrpSpPr>
        <p:grpSpPr bwMode="auto">
          <a:xfrm>
            <a:off x="0" y="6721475"/>
            <a:ext cx="12192000" cy="136525"/>
            <a:chOff x="284163" y="1577847"/>
            <a:chExt cx="8576373" cy="137411"/>
          </a:xfrm>
        </p:grpSpPr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265AB074-7E8D-0D4C-8496-E13877C51505}"/>
                </a:ext>
              </a:extLst>
            </p:cNvPr>
            <p:cNvSpPr/>
            <p:nvPr/>
          </p:nvSpPr>
          <p:spPr>
            <a:xfrm>
              <a:off x="284163" y="1577847"/>
              <a:ext cx="1600253" cy="137411"/>
            </a:xfrm>
            <a:prstGeom prst="rect">
              <a:avLst/>
            </a:prstGeom>
            <a:solidFill>
              <a:srgbClr val="198F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1A95A4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13606DDB-082B-D54B-B773-ABE4794540CC}"/>
                </a:ext>
              </a:extLst>
            </p:cNvPr>
            <p:cNvSpPr/>
            <p:nvPr/>
          </p:nvSpPr>
          <p:spPr>
            <a:xfrm>
              <a:off x="1885533" y="1577847"/>
              <a:ext cx="2742653" cy="137411"/>
            </a:xfrm>
            <a:prstGeom prst="rect">
              <a:avLst/>
            </a:prstGeom>
            <a:solidFill>
              <a:srgbClr val="177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4E38FBF4-6744-C04A-903C-655585DCA7EE}"/>
                </a:ext>
              </a:extLst>
            </p:cNvPr>
            <p:cNvSpPr/>
            <p:nvPr/>
          </p:nvSpPr>
          <p:spPr>
            <a:xfrm>
              <a:off x="4627069" y="1577847"/>
              <a:ext cx="4233467" cy="137411"/>
            </a:xfrm>
            <a:prstGeom prst="rect">
              <a:avLst/>
            </a:prstGeom>
            <a:solidFill>
              <a:srgbClr val="5272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entury Gothic" panose="020B0502020202020204" pitchFamily="34" charset="0"/>
              </a:endParaRP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A2AC1339-22D4-4998-B724-AA605C684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2340853"/>
            <a:ext cx="3142714" cy="235084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F8BB7B3-81BF-4D32-A782-1F1BEE68F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9556" y="2340853"/>
            <a:ext cx="2472966" cy="2606040"/>
          </a:xfrm>
          <a:prstGeom prst="rect">
            <a:avLst/>
          </a:prstGeom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id="{0C423B51-50DD-4287-B0EE-23CCB193C7FA}"/>
              </a:ext>
            </a:extLst>
          </p:cNvPr>
          <p:cNvGrpSpPr/>
          <p:nvPr/>
        </p:nvGrpSpPr>
        <p:grpSpPr>
          <a:xfrm>
            <a:off x="7583444" y="2367523"/>
            <a:ext cx="3590925" cy="2577904"/>
            <a:chOff x="7583444" y="2367523"/>
            <a:chExt cx="3590925" cy="2577904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358CEED2-F30D-489E-B729-6BE76A9CE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83444" y="3669077"/>
              <a:ext cx="3590925" cy="1276350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46D7863C-9552-4838-ABDC-3144420F4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40732" y="2367523"/>
              <a:ext cx="1276351" cy="12763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5494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" y="1"/>
            <a:ext cx="12192000" cy="90389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9pPr>
          </a:lstStyle>
          <a:p>
            <a:pPr>
              <a:defRPr/>
            </a:pPr>
            <a:endParaRPr lang="es-ES" altLang="es-CO" sz="4267" dirty="0">
              <a:solidFill>
                <a:srgbClr val="FFFFFF"/>
              </a:solidFill>
              <a:latin typeface="Century Gothic" panose="020B0502020202020204" pitchFamily="34" charset="0"/>
              <a:ea typeface="Helvetica" panose="020B0604020202020204" pitchFamily="34" charset="0"/>
            </a:endParaRP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E39BC3A-BA75-074A-B2B1-3C2236698C8D}"/>
              </a:ext>
            </a:extLst>
          </p:cNvPr>
          <p:cNvGrpSpPr>
            <a:grpSpLocks/>
          </p:cNvGrpSpPr>
          <p:nvPr/>
        </p:nvGrpSpPr>
        <p:grpSpPr bwMode="auto">
          <a:xfrm>
            <a:off x="0" y="6721475"/>
            <a:ext cx="12192000" cy="136525"/>
            <a:chOff x="284163" y="1577847"/>
            <a:chExt cx="8576373" cy="137411"/>
          </a:xfrm>
        </p:grpSpPr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265AB074-7E8D-0D4C-8496-E13877C51505}"/>
                </a:ext>
              </a:extLst>
            </p:cNvPr>
            <p:cNvSpPr/>
            <p:nvPr/>
          </p:nvSpPr>
          <p:spPr>
            <a:xfrm>
              <a:off x="284163" y="1577847"/>
              <a:ext cx="1600253" cy="137411"/>
            </a:xfrm>
            <a:prstGeom prst="rect">
              <a:avLst/>
            </a:prstGeom>
            <a:solidFill>
              <a:srgbClr val="198F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1A95A4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13606DDB-082B-D54B-B773-ABE4794540CC}"/>
                </a:ext>
              </a:extLst>
            </p:cNvPr>
            <p:cNvSpPr/>
            <p:nvPr/>
          </p:nvSpPr>
          <p:spPr>
            <a:xfrm>
              <a:off x="1885533" y="1577847"/>
              <a:ext cx="2742653" cy="137411"/>
            </a:xfrm>
            <a:prstGeom prst="rect">
              <a:avLst/>
            </a:prstGeom>
            <a:solidFill>
              <a:srgbClr val="177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4E38FBF4-6744-C04A-903C-655585DCA7EE}"/>
                </a:ext>
              </a:extLst>
            </p:cNvPr>
            <p:cNvSpPr/>
            <p:nvPr/>
          </p:nvSpPr>
          <p:spPr>
            <a:xfrm>
              <a:off x="4627069" y="1577847"/>
              <a:ext cx="4233467" cy="137411"/>
            </a:xfrm>
            <a:prstGeom prst="rect">
              <a:avLst/>
            </a:prstGeom>
            <a:solidFill>
              <a:srgbClr val="5272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entury Gothic" panose="020B0502020202020204" pitchFamily="34" charset="0"/>
              </a:endParaRPr>
            </a:p>
          </p:txBody>
        </p:sp>
      </p:grpSp>
      <p:sp>
        <p:nvSpPr>
          <p:cNvPr id="13" name="Título 2">
            <a:extLst>
              <a:ext uri="{FF2B5EF4-FFF2-40B4-BE49-F238E27FC236}">
                <a16:creationId xmlns:a16="http://schemas.microsoft.com/office/drawing/2014/main" id="{6A072208-7D86-C34F-AE2E-E93B414C09CE}"/>
              </a:ext>
            </a:extLst>
          </p:cNvPr>
          <p:cNvSpPr txBox="1">
            <a:spLocks/>
          </p:cNvSpPr>
          <p:nvPr/>
        </p:nvSpPr>
        <p:spPr>
          <a:xfrm>
            <a:off x="551384" y="272239"/>
            <a:ext cx="5627718" cy="4217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chemeClr val="bg1"/>
                </a:solidFill>
                <a:latin typeface="+mn-lt"/>
              </a:rPr>
              <a:t>MICROSITIO ICETEX</a:t>
            </a:r>
            <a:endParaRPr lang="es-CO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Imagen 3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8DFF90BB-6F4D-4088-9004-E217A4FF2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340" y="1098991"/>
            <a:ext cx="9915524" cy="5427389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CDDBBCE8-51C9-4167-B953-DC5E0CDAA39C}"/>
              </a:ext>
            </a:extLst>
          </p:cNvPr>
          <p:cNvSpPr/>
          <p:nvPr/>
        </p:nvSpPr>
        <p:spPr>
          <a:xfrm>
            <a:off x="7230794" y="4375052"/>
            <a:ext cx="1983544" cy="12238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1109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" y="1"/>
            <a:ext cx="12192000" cy="90389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9pPr>
          </a:lstStyle>
          <a:p>
            <a:pPr>
              <a:defRPr/>
            </a:pPr>
            <a:endParaRPr lang="es-ES" altLang="es-CO" sz="4267" dirty="0">
              <a:solidFill>
                <a:srgbClr val="FFFFFF"/>
              </a:solidFill>
              <a:latin typeface="Century Gothic" panose="020B0502020202020204" pitchFamily="34" charset="0"/>
              <a:ea typeface="Helvetica" panose="020B0604020202020204" pitchFamily="34" charset="0"/>
            </a:endParaRP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E39BC3A-BA75-074A-B2B1-3C2236698C8D}"/>
              </a:ext>
            </a:extLst>
          </p:cNvPr>
          <p:cNvGrpSpPr>
            <a:grpSpLocks/>
          </p:cNvGrpSpPr>
          <p:nvPr/>
        </p:nvGrpSpPr>
        <p:grpSpPr bwMode="auto">
          <a:xfrm>
            <a:off x="0" y="6721475"/>
            <a:ext cx="12192000" cy="136525"/>
            <a:chOff x="284163" y="1577847"/>
            <a:chExt cx="8576373" cy="137411"/>
          </a:xfrm>
        </p:grpSpPr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265AB074-7E8D-0D4C-8496-E13877C51505}"/>
                </a:ext>
              </a:extLst>
            </p:cNvPr>
            <p:cNvSpPr/>
            <p:nvPr/>
          </p:nvSpPr>
          <p:spPr>
            <a:xfrm>
              <a:off x="284163" y="1577847"/>
              <a:ext cx="1600253" cy="137411"/>
            </a:xfrm>
            <a:prstGeom prst="rect">
              <a:avLst/>
            </a:prstGeom>
            <a:solidFill>
              <a:srgbClr val="198F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1A95A4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13606DDB-082B-D54B-B773-ABE4794540CC}"/>
                </a:ext>
              </a:extLst>
            </p:cNvPr>
            <p:cNvSpPr/>
            <p:nvPr/>
          </p:nvSpPr>
          <p:spPr>
            <a:xfrm>
              <a:off x="1885533" y="1577847"/>
              <a:ext cx="2742653" cy="137411"/>
            </a:xfrm>
            <a:prstGeom prst="rect">
              <a:avLst/>
            </a:prstGeom>
            <a:solidFill>
              <a:srgbClr val="177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4E38FBF4-6744-C04A-903C-655585DCA7EE}"/>
                </a:ext>
              </a:extLst>
            </p:cNvPr>
            <p:cNvSpPr/>
            <p:nvPr/>
          </p:nvSpPr>
          <p:spPr>
            <a:xfrm>
              <a:off x="4627069" y="1577847"/>
              <a:ext cx="4233467" cy="137411"/>
            </a:xfrm>
            <a:prstGeom prst="rect">
              <a:avLst/>
            </a:prstGeom>
            <a:solidFill>
              <a:srgbClr val="5272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entury Gothic" panose="020B0502020202020204" pitchFamily="34" charset="0"/>
              </a:endParaRPr>
            </a:p>
          </p:txBody>
        </p:sp>
      </p:grpSp>
      <p:sp>
        <p:nvSpPr>
          <p:cNvPr id="13" name="Título 2">
            <a:extLst>
              <a:ext uri="{FF2B5EF4-FFF2-40B4-BE49-F238E27FC236}">
                <a16:creationId xmlns:a16="http://schemas.microsoft.com/office/drawing/2014/main" id="{6A072208-7D86-C34F-AE2E-E93B414C09CE}"/>
              </a:ext>
            </a:extLst>
          </p:cNvPr>
          <p:cNvSpPr txBox="1">
            <a:spLocks/>
          </p:cNvSpPr>
          <p:nvPr/>
        </p:nvSpPr>
        <p:spPr>
          <a:xfrm>
            <a:off x="551384" y="272239"/>
            <a:ext cx="5627718" cy="4217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chemeClr val="bg1"/>
                </a:solidFill>
                <a:latin typeface="+mn-lt"/>
              </a:rPr>
              <a:t>MICROSITIO ICETEX</a:t>
            </a:r>
            <a:endParaRPr lang="es-CO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Imagen 2" descr="Imagen que contiene captura de pantalla&#10;&#10;Descripción generada con confianza muy alta">
            <a:extLst>
              <a:ext uri="{FF2B5EF4-FFF2-40B4-BE49-F238E27FC236}">
                <a16:creationId xmlns:a16="http://schemas.microsoft.com/office/drawing/2014/main" id="{D42CB42F-3094-4440-ACA7-7129D669C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756" y="952193"/>
            <a:ext cx="5526196" cy="575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77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" y="1"/>
            <a:ext cx="12192000" cy="90389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9pPr>
          </a:lstStyle>
          <a:p>
            <a:pPr>
              <a:defRPr/>
            </a:pPr>
            <a:endParaRPr lang="es-ES" altLang="es-CO" sz="4267" dirty="0">
              <a:solidFill>
                <a:srgbClr val="FFFFFF"/>
              </a:solidFill>
              <a:latin typeface="Century Gothic" panose="020B0502020202020204" pitchFamily="34" charset="0"/>
              <a:ea typeface="Helvetica" panose="020B0604020202020204" pitchFamily="34" charset="0"/>
            </a:endParaRP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E39BC3A-BA75-074A-B2B1-3C2236698C8D}"/>
              </a:ext>
            </a:extLst>
          </p:cNvPr>
          <p:cNvGrpSpPr>
            <a:grpSpLocks/>
          </p:cNvGrpSpPr>
          <p:nvPr/>
        </p:nvGrpSpPr>
        <p:grpSpPr bwMode="auto">
          <a:xfrm>
            <a:off x="0" y="6721475"/>
            <a:ext cx="12192000" cy="136525"/>
            <a:chOff x="284163" y="1577847"/>
            <a:chExt cx="8576373" cy="137411"/>
          </a:xfrm>
        </p:grpSpPr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265AB074-7E8D-0D4C-8496-E13877C51505}"/>
                </a:ext>
              </a:extLst>
            </p:cNvPr>
            <p:cNvSpPr/>
            <p:nvPr/>
          </p:nvSpPr>
          <p:spPr>
            <a:xfrm>
              <a:off x="284163" y="1577847"/>
              <a:ext cx="1600253" cy="137411"/>
            </a:xfrm>
            <a:prstGeom prst="rect">
              <a:avLst/>
            </a:prstGeom>
            <a:solidFill>
              <a:srgbClr val="198F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1A95A4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13606DDB-082B-D54B-B773-ABE4794540CC}"/>
                </a:ext>
              </a:extLst>
            </p:cNvPr>
            <p:cNvSpPr/>
            <p:nvPr/>
          </p:nvSpPr>
          <p:spPr>
            <a:xfrm>
              <a:off x="1885533" y="1577847"/>
              <a:ext cx="2742653" cy="137411"/>
            </a:xfrm>
            <a:prstGeom prst="rect">
              <a:avLst/>
            </a:prstGeom>
            <a:solidFill>
              <a:srgbClr val="177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4E38FBF4-6744-C04A-903C-655585DCA7EE}"/>
                </a:ext>
              </a:extLst>
            </p:cNvPr>
            <p:cNvSpPr/>
            <p:nvPr/>
          </p:nvSpPr>
          <p:spPr>
            <a:xfrm>
              <a:off x="4627069" y="1577847"/>
              <a:ext cx="4233467" cy="137411"/>
            </a:xfrm>
            <a:prstGeom prst="rect">
              <a:avLst/>
            </a:prstGeom>
            <a:solidFill>
              <a:srgbClr val="5272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entury Gothic" panose="020B0502020202020204" pitchFamily="34" charset="0"/>
              </a:endParaRP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A2AC1339-22D4-4998-B724-AA605C684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56" y="2340853"/>
            <a:ext cx="3142714" cy="235084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F8BB7B3-81BF-4D32-A782-1F1BEE68F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1592" y="2340853"/>
            <a:ext cx="2472966" cy="2606040"/>
          </a:xfrm>
          <a:prstGeom prst="rect">
            <a:avLst/>
          </a:prstGeom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id="{0C423B51-50DD-4287-B0EE-23CCB193C7FA}"/>
              </a:ext>
            </a:extLst>
          </p:cNvPr>
          <p:cNvGrpSpPr/>
          <p:nvPr/>
        </p:nvGrpSpPr>
        <p:grpSpPr>
          <a:xfrm>
            <a:off x="7175480" y="2367523"/>
            <a:ext cx="3590925" cy="2577904"/>
            <a:chOff x="7583444" y="2367523"/>
            <a:chExt cx="3590925" cy="2577904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358CEED2-F30D-489E-B729-6BE76A9CE9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83444" y="3669077"/>
              <a:ext cx="3590925" cy="1276350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46D7863C-9552-4838-ABDC-3144420F4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740732" y="2367523"/>
              <a:ext cx="1276351" cy="12763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5535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" y="1"/>
            <a:ext cx="12192000" cy="90389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9pPr>
          </a:lstStyle>
          <a:p>
            <a:pPr>
              <a:defRPr/>
            </a:pPr>
            <a:endParaRPr lang="es-ES" altLang="es-CO" sz="4267" dirty="0">
              <a:solidFill>
                <a:srgbClr val="FFFFFF"/>
              </a:solidFill>
              <a:latin typeface="Century Gothic" panose="020B0502020202020204" pitchFamily="34" charset="0"/>
              <a:ea typeface="Helvetica" panose="020B0604020202020204" pitchFamily="34" charset="0"/>
            </a:endParaRP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E39BC3A-BA75-074A-B2B1-3C2236698C8D}"/>
              </a:ext>
            </a:extLst>
          </p:cNvPr>
          <p:cNvGrpSpPr>
            <a:grpSpLocks/>
          </p:cNvGrpSpPr>
          <p:nvPr/>
        </p:nvGrpSpPr>
        <p:grpSpPr bwMode="auto">
          <a:xfrm>
            <a:off x="0" y="6721475"/>
            <a:ext cx="12192000" cy="136525"/>
            <a:chOff x="284163" y="1577847"/>
            <a:chExt cx="8576373" cy="137411"/>
          </a:xfrm>
        </p:grpSpPr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265AB074-7E8D-0D4C-8496-E13877C51505}"/>
                </a:ext>
              </a:extLst>
            </p:cNvPr>
            <p:cNvSpPr/>
            <p:nvPr/>
          </p:nvSpPr>
          <p:spPr>
            <a:xfrm>
              <a:off x="284163" y="1577847"/>
              <a:ext cx="1600253" cy="137411"/>
            </a:xfrm>
            <a:prstGeom prst="rect">
              <a:avLst/>
            </a:prstGeom>
            <a:solidFill>
              <a:srgbClr val="198F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1A95A4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13606DDB-082B-D54B-B773-ABE4794540CC}"/>
                </a:ext>
              </a:extLst>
            </p:cNvPr>
            <p:cNvSpPr/>
            <p:nvPr/>
          </p:nvSpPr>
          <p:spPr>
            <a:xfrm>
              <a:off x="1885533" y="1577847"/>
              <a:ext cx="2742653" cy="137411"/>
            </a:xfrm>
            <a:prstGeom prst="rect">
              <a:avLst/>
            </a:prstGeom>
            <a:solidFill>
              <a:srgbClr val="177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4E38FBF4-6744-C04A-903C-655585DCA7EE}"/>
                </a:ext>
              </a:extLst>
            </p:cNvPr>
            <p:cNvSpPr/>
            <p:nvPr/>
          </p:nvSpPr>
          <p:spPr>
            <a:xfrm>
              <a:off x="4627069" y="1577847"/>
              <a:ext cx="4233467" cy="137411"/>
            </a:xfrm>
            <a:prstGeom prst="rect">
              <a:avLst/>
            </a:prstGeom>
            <a:solidFill>
              <a:srgbClr val="5272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entury Gothic" panose="020B0502020202020204" pitchFamily="34" charset="0"/>
              </a:endParaRP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A2AC1339-22D4-4998-B724-AA605C684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020" y="2340853"/>
            <a:ext cx="3142714" cy="235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63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" y="1"/>
            <a:ext cx="12192000" cy="90389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9pPr>
          </a:lstStyle>
          <a:p>
            <a:pPr>
              <a:defRPr/>
            </a:pPr>
            <a:endParaRPr lang="es-ES" altLang="es-CO" sz="4267" dirty="0">
              <a:solidFill>
                <a:srgbClr val="FFFFFF"/>
              </a:solidFill>
              <a:latin typeface="Century Gothic" panose="020B0502020202020204" pitchFamily="34" charset="0"/>
              <a:ea typeface="Helvetica" panose="020B0604020202020204" pitchFamily="34" charset="0"/>
            </a:endParaRP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E39BC3A-BA75-074A-B2B1-3C2236698C8D}"/>
              </a:ext>
            </a:extLst>
          </p:cNvPr>
          <p:cNvGrpSpPr>
            <a:grpSpLocks/>
          </p:cNvGrpSpPr>
          <p:nvPr/>
        </p:nvGrpSpPr>
        <p:grpSpPr bwMode="auto">
          <a:xfrm>
            <a:off x="0" y="6721475"/>
            <a:ext cx="12192000" cy="136525"/>
            <a:chOff x="284163" y="1577847"/>
            <a:chExt cx="8576373" cy="137411"/>
          </a:xfrm>
        </p:grpSpPr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265AB074-7E8D-0D4C-8496-E13877C51505}"/>
                </a:ext>
              </a:extLst>
            </p:cNvPr>
            <p:cNvSpPr/>
            <p:nvPr/>
          </p:nvSpPr>
          <p:spPr>
            <a:xfrm>
              <a:off x="284163" y="1577847"/>
              <a:ext cx="1600253" cy="137411"/>
            </a:xfrm>
            <a:prstGeom prst="rect">
              <a:avLst/>
            </a:prstGeom>
            <a:solidFill>
              <a:srgbClr val="198F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1A95A4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13606DDB-082B-D54B-B773-ABE4794540CC}"/>
                </a:ext>
              </a:extLst>
            </p:cNvPr>
            <p:cNvSpPr/>
            <p:nvPr/>
          </p:nvSpPr>
          <p:spPr>
            <a:xfrm>
              <a:off x="1885533" y="1577847"/>
              <a:ext cx="2742653" cy="137411"/>
            </a:xfrm>
            <a:prstGeom prst="rect">
              <a:avLst/>
            </a:prstGeom>
            <a:solidFill>
              <a:srgbClr val="177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4E38FBF4-6744-C04A-903C-655585DCA7EE}"/>
                </a:ext>
              </a:extLst>
            </p:cNvPr>
            <p:cNvSpPr/>
            <p:nvPr/>
          </p:nvSpPr>
          <p:spPr>
            <a:xfrm>
              <a:off x="4627069" y="1577847"/>
              <a:ext cx="4233467" cy="137411"/>
            </a:xfrm>
            <a:prstGeom prst="rect">
              <a:avLst/>
            </a:prstGeom>
            <a:solidFill>
              <a:srgbClr val="5272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entury Gothic" panose="020B0502020202020204" pitchFamily="34" charset="0"/>
              </a:endParaRPr>
            </a:p>
          </p:txBody>
        </p:sp>
      </p:grpSp>
      <p:sp>
        <p:nvSpPr>
          <p:cNvPr id="3" name="Rectángulo 2">
            <a:extLst>
              <a:ext uri="{FF2B5EF4-FFF2-40B4-BE49-F238E27FC236}">
                <a16:creationId xmlns:a16="http://schemas.microsoft.com/office/drawing/2014/main" id="{A2340412-BA3C-4F5E-8A1A-52F2424B2170}"/>
              </a:ext>
            </a:extLst>
          </p:cNvPr>
          <p:cNvSpPr/>
          <p:nvPr/>
        </p:nvSpPr>
        <p:spPr>
          <a:xfrm>
            <a:off x="337625" y="913054"/>
            <a:ext cx="1146516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rgbClr val="000000"/>
                </a:solidFill>
                <a:latin typeface="Century Gothic" panose="020B0502020202020204" pitchFamily="34" charset="0"/>
              </a:rPr>
              <a:t>NEQUI</a:t>
            </a:r>
          </a:p>
          <a:p>
            <a:pPr algn="ctr"/>
            <a:endParaRPr lang="es-MX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MX" dirty="0">
                <a:solidFill>
                  <a:srgbClr val="000000"/>
                </a:solidFill>
                <a:latin typeface="Century Gothic" panose="020B0502020202020204" pitchFamily="34" charset="0"/>
              </a:rPr>
              <a:t>Es una aplicación para manejar tu dinero desde el celular de forma fácil y en cualquier momento. </a:t>
            </a:r>
          </a:p>
          <a:p>
            <a:pPr algn="ctr"/>
            <a:endParaRPr lang="es-MX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MX" b="1" dirty="0">
                <a:solidFill>
                  <a:srgbClr val="000000"/>
                </a:solidFill>
                <a:latin typeface="Century Gothic" panose="020B0502020202020204" pitchFamily="34" charset="0"/>
              </a:rPr>
              <a:t>¿Cómo recibir dinero allí?</a:t>
            </a:r>
          </a:p>
          <a:p>
            <a:pPr algn="ctr"/>
            <a:endParaRPr lang="es-MX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Century Gothic" panose="020B0502020202020204" pitchFamily="34" charset="0"/>
              </a:rPr>
              <a:t>En línea desde otras cuentas de banco a través de PSE.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Century Gothic" panose="020B0502020202020204" pitchFamily="34" charset="0"/>
              </a:rPr>
              <a:t>Con efectivo en más de 4.000 puntos.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Century Gothic" panose="020B0502020202020204" pitchFamily="34" charset="0"/>
              </a:rPr>
              <a:t>Para nómina o </a:t>
            </a:r>
            <a:r>
              <a:rPr lang="pt-BR" dirty="0" err="1">
                <a:latin typeface="Century Gothic" panose="020B0502020202020204" pitchFamily="34" charset="0"/>
              </a:rPr>
              <a:t>subsidios</a:t>
            </a:r>
            <a:r>
              <a:rPr lang="pt-BR" dirty="0">
                <a:latin typeface="Century Gothic" panose="020B0502020202020204" pitchFamily="34" charset="0"/>
              </a:rPr>
              <a:t> desde tu empresa.</a:t>
            </a:r>
            <a:endParaRPr lang="es-MX" dirty="0">
              <a:latin typeface="Century Gothic" panose="020B0502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605520C-61C1-46B8-8ED3-9F5D486B5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326" y="5735813"/>
            <a:ext cx="1317674" cy="98566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9DBA179-A597-4E90-BFA2-A9946762C3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contrast="14000"/>
          </a:blip>
          <a:srcRect t="2602" b="10028"/>
          <a:stretch/>
        </p:blipFill>
        <p:spPr>
          <a:xfrm>
            <a:off x="1842084" y="3774827"/>
            <a:ext cx="8428112" cy="292006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C1946C7-84BC-4976-9463-A045AF30E436}"/>
              </a:ext>
            </a:extLst>
          </p:cNvPr>
          <p:cNvSpPr/>
          <p:nvPr/>
        </p:nvSpPr>
        <p:spPr>
          <a:xfrm>
            <a:off x="5523984" y="3538147"/>
            <a:ext cx="1144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>
                <a:solidFill>
                  <a:srgbClr val="000000"/>
                </a:solidFill>
                <a:latin typeface="151"/>
              </a:rPr>
              <a:t>VENTAJAS</a:t>
            </a:r>
          </a:p>
        </p:txBody>
      </p:sp>
    </p:spTree>
    <p:extLst>
      <p:ext uri="{BB962C8B-B14F-4D97-AF65-F5344CB8AC3E}">
        <p14:creationId xmlns:p14="http://schemas.microsoft.com/office/powerpoint/2010/main" val="3200330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" y="1"/>
            <a:ext cx="12192000" cy="90389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9pPr>
          </a:lstStyle>
          <a:p>
            <a:pPr>
              <a:defRPr/>
            </a:pPr>
            <a:endParaRPr lang="es-ES" altLang="es-CO" sz="4267" dirty="0">
              <a:solidFill>
                <a:srgbClr val="FFFFFF"/>
              </a:solidFill>
              <a:latin typeface="Century Gothic" panose="020B0502020202020204" pitchFamily="34" charset="0"/>
              <a:ea typeface="Helvetica" panose="020B0604020202020204" pitchFamily="34" charset="0"/>
            </a:endParaRP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E39BC3A-BA75-074A-B2B1-3C2236698C8D}"/>
              </a:ext>
            </a:extLst>
          </p:cNvPr>
          <p:cNvGrpSpPr>
            <a:grpSpLocks/>
          </p:cNvGrpSpPr>
          <p:nvPr/>
        </p:nvGrpSpPr>
        <p:grpSpPr bwMode="auto">
          <a:xfrm>
            <a:off x="0" y="6721475"/>
            <a:ext cx="12192000" cy="136525"/>
            <a:chOff x="284163" y="1577847"/>
            <a:chExt cx="8576373" cy="137411"/>
          </a:xfrm>
        </p:grpSpPr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265AB074-7E8D-0D4C-8496-E13877C51505}"/>
                </a:ext>
              </a:extLst>
            </p:cNvPr>
            <p:cNvSpPr/>
            <p:nvPr/>
          </p:nvSpPr>
          <p:spPr>
            <a:xfrm>
              <a:off x="284163" y="1577847"/>
              <a:ext cx="1600253" cy="137411"/>
            </a:xfrm>
            <a:prstGeom prst="rect">
              <a:avLst/>
            </a:prstGeom>
            <a:solidFill>
              <a:srgbClr val="198F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1A95A4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13606DDB-082B-D54B-B773-ABE4794540CC}"/>
                </a:ext>
              </a:extLst>
            </p:cNvPr>
            <p:cNvSpPr/>
            <p:nvPr/>
          </p:nvSpPr>
          <p:spPr>
            <a:xfrm>
              <a:off x="1885533" y="1577847"/>
              <a:ext cx="2742653" cy="137411"/>
            </a:xfrm>
            <a:prstGeom prst="rect">
              <a:avLst/>
            </a:prstGeom>
            <a:solidFill>
              <a:srgbClr val="177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4E38FBF4-6744-C04A-903C-655585DCA7EE}"/>
                </a:ext>
              </a:extLst>
            </p:cNvPr>
            <p:cNvSpPr/>
            <p:nvPr/>
          </p:nvSpPr>
          <p:spPr>
            <a:xfrm>
              <a:off x="4627069" y="1577847"/>
              <a:ext cx="4233467" cy="137411"/>
            </a:xfrm>
            <a:prstGeom prst="rect">
              <a:avLst/>
            </a:prstGeom>
            <a:solidFill>
              <a:srgbClr val="5272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entury Gothic" panose="020B0502020202020204" pitchFamily="34" charset="0"/>
              </a:endParaRPr>
            </a:p>
          </p:txBody>
        </p:sp>
      </p:grpSp>
      <p:sp>
        <p:nvSpPr>
          <p:cNvPr id="3" name="Rectángulo 2">
            <a:extLst>
              <a:ext uri="{FF2B5EF4-FFF2-40B4-BE49-F238E27FC236}">
                <a16:creationId xmlns:a16="http://schemas.microsoft.com/office/drawing/2014/main" id="{A6024BFD-DE27-4279-A731-7309F8E7516F}"/>
              </a:ext>
            </a:extLst>
          </p:cNvPr>
          <p:cNvSpPr/>
          <p:nvPr/>
        </p:nvSpPr>
        <p:spPr>
          <a:xfrm>
            <a:off x="515815" y="1072551"/>
            <a:ext cx="104851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000000"/>
                </a:solidFill>
                <a:latin typeface="Century Gothic" panose="020B0502020202020204" pitchFamily="34" charset="0"/>
              </a:rPr>
              <a:t>¿Qué puedes hacer con NEQUI?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  <a:latin typeface="Century Gothic" panose="020B0502020202020204" pitchFamily="34" charset="0"/>
              </a:rPr>
              <a:t>Enviar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  <a:latin typeface="Century Gothic" panose="020B0502020202020204" pitchFamily="34" charset="0"/>
              </a:rPr>
              <a:t>Pedir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  <a:latin typeface="Century Gothic" panose="020B0502020202020204" pitchFamily="34" charset="0"/>
              </a:rPr>
              <a:t>Pagar: </a:t>
            </a:r>
            <a:r>
              <a:rPr lang="es-MX" dirty="0">
                <a:latin typeface="Century Gothic" panose="020B0502020202020204" pitchFamily="34" charset="0"/>
              </a:rPr>
              <a:t>En datáfonos en más de 12.000 puntos simplemente escaneando un código QR.</a:t>
            </a:r>
            <a:endParaRPr lang="es-MX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  <a:latin typeface="Century Gothic" panose="020B0502020202020204" pitchFamily="34" charset="0"/>
              </a:rPr>
              <a:t>Sacar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  <a:latin typeface="Century Gothic" panose="020B0502020202020204" pitchFamily="34" charset="0"/>
              </a:rPr>
              <a:t>Organizar</a:t>
            </a:r>
            <a:endParaRPr lang="es-MX" dirty="0">
              <a:latin typeface="Century Gothic" panose="020B0502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11F3C1B-5B1F-428B-A5C0-09A72562280B}"/>
              </a:ext>
            </a:extLst>
          </p:cNvPr>
          <p:cNvSpPr/>
          <p:nvPr/>
        </p:nvSpPr>
        <p:spPr>
          <a:xfrm>
            <a:off x="515816" y="2995532"/>
            <a:ext cx="11174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000000"/>
                </a:solidFill>
                <a:latin typeface="Century Gothic" panose="020B0502020202020204" pitchFamily="34" charset="0"/>
              </a:rPr>
              <a:t>SACA EN CAJEROS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  <a:latin typeface="Century Gothic" panose="020B0502020202020204" pitchFamily="34" charset="0"/>
              </a:rPr>
              <a:t>Saca tu dinero en más de 4.400 cajeros habilitados. Y sin tarjeta!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  <a:latin typeface="Century Gothic" panose="020B0502020202020204" pitchFamily="34" charset="0"/>
              </a:rPr>
              <a:t>En la opción “Saca” de la app se genera un código de seis dígitos que es válido por 30 minutos.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  <a:latin typeface="Century Gothic" panose="020B0502020202020204" pitchFamily="34" charset="0"/>
              </a:rPr>
              <a:t>En el cajero escoge la opción “Retiros Nequi”.</a:t>
            </a:r>
            <a:endParaRPr lang="es-MX" dirty="0">
              <a:latin typeface="Century Gothic" panose="020B0502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6C2F852-08F0-4E27-83FA-850127B33F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326" y="5735813"/>
            <a:ext cx="1317674" cy="98566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CFFC400-F7D0-4995-B745-EFA413B665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001" t="25835" r="17038" b="15950"/>
          <a:stretch/>
        </p:blipFill>
        <p:spPr>
          <a:xfrm>
            <a:off x="3536851" y="4205846"/>
            <a:ext cx="5270697" cy="250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37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" y="1"/>
            <a:ext cx="12192000" cy="90389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9pPr>
          </a:lstStyle>
          <a:p>
            <a:pPr>
              <a:defRPr/>
            </a:pPr>
            <a:endParaRPr lang="es-ES" altLang="es-CO" sz="4267" dirty="0">
              <a:solidFill>
                <a:srgbClr val="FFFFFF"/>
              </a:solidFill>
              <a:latin typeface="Century Gothic" panose="020B0502020202020204" pitchFamily="34" charset="0"/>
              <a:ea typeface="Helvetica" panose="020B0604020202020204" pitchFamily="34" charset="0"/>
            </a:endParaRP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E39BC3A-BA75-074A-B2B1-3C2236698C8D}"/>
              </a:ext>
            </a:extLst>
          </p:cNvPr>
          <p:cNvGrpSpPr>
            <a:grpSpLocks/>
          </p:cNvGrpSpPr>
          <p:nvPr/>
        </p:nvGrpSpPr>
        <p:grpSpPr bwMode="auto">
          <a:xfrm>
            <a:off x="0" y="6721475"/>
            <a:ext cx="12192000" cy="136525"/>
            <a:chOff x="284163" y="1577847"/>
            <a:chExt cx="8576373" cy="137411"/>
          </a:xfrm>
        </p:grpSpPr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265AB074-7E8D-0D4C-8496-E13877C51505}"/>
                </a:ext>
              </a:extLst>
            </p:cNvPr>
            <p:cNvSpPr/>
            <p:nvPr/>
          </p:nvSpPr>
          <p:spPr>
            <a:xfrm>
              <a:off x="284163" y="1577847"/>
              <a:ext cx="1600253" cy="137411"/>
            </a:xfrm>
            <a:prstGeom prst="rect">
              <a:avLst/>
            </a:prstGeom>
            <a:solidFill>
              <a:srgbClr val="198F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1A95A4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13606DDB-082B-D54B-B773-ABE4794540CC}"/>
                </a:ext>
              </a:extLst>
            </p:cNvPr>
            <p:cNvSpPr/>
            <p:nvPr/>
          </p:nvSpPr>
          <p:spPr>
            <a:xfrm>
              <a:off x="1885533" y="1577847"/>
              <a:ext cx="2742653" cy="137411"/>
            </a:xfrm>
            <a:prstGeom prst="rect">
              <a:avLst/>
            </a:prstGeom>
            <a:solidFill>
              <a:srgbClr val="177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4E38FBF4-6744-C04A-903C-655585DCA7EE}"/>
                </a:ext>
              </a:extLst>
            </p:cNvPr>
            <p:cNvSpPr/>
            <p:nvPr/>
          </p:nvSpPr>
          <p:spPr>
            <a:xfrm>
              <a:off x="4627069" y="1577847"/>
              <a:ext cx="4233467" cy="137411"/>
            </a:xfrm>
            <a:prstGeom prst="rect">
              <a:avLst/>
            </a:prstGeom>
            <a:solidFill>
              <a:srgbClr val="5272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entury Gothic" panose="020B0502020202020204" pitchFamily="34" charset="0"/>
              </a:endParaRPr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16C2F852-08F0-4E27-83FA-850127B33F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326" y="5735813"/>
            <a:ext cx="1317674" cy="985662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A9A6485-2640-4839-870F-F5728E85BB3B}"/>
              </a:ext>
            </a:extLst>
          </p:cNvPr>
          <p:cNvSpPr/>
          <p:nvPr/>
        </p:nvSpPr>
        <p:spPr>
          <a:xfrm>
            <a:off x="645073" y="4141754"/>
            <a:ext cx="110170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000000"/>
                </a:solidFill>
                <a:latin typeface="Century Gothic" panose="020B0502020202020204" pitchFamily="34" charset="0"/>
              </a:rPr>
              <a:t>TOPES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  <a:latin typeface="Century Gothic" panose="020B0502020202020204" pitchFamily="34" charset="0"/>
              </a:rPr>
              <a:t>La cuenta Nequi según la ley, tiene unos topes por ser una cuenta de ahorros de trámite simplificado.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  <a:latin typeface="Century Gothic" panose="020B0502020202020204" pitchFamily="34" charset="0"/>
              </a:rPr>
              <a:t>Saldo Máximo: $6.249.936 Movimientos mensuales:$2.148.416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  <a:latin typeface="Century Gothic" panose="020B0502020202020204" pitchFamily="34" charset="0"/>
              </a:rPr>
              <a:t>¿Y si quiero romper los topes de mi cuenta? Puedes quitarle los topes a tu Nequi. Pasarás de tener una cuenta CATS a una Cuenta de Ahorros.</a:t>
            </a:r>
            <a:endParaRPr lang="es-MX" dirty="0">
              <a:latin typeface="Century Gothic" panose="020B050202020202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849B79C-DB76-48D9-B6EC-8B576CF26E96}"/>
              </a:ext>
            </a:extLst>
          </p:cNvPr>
          <p:cNvGrpSpPr/>
          <p:nvPr/>
        </p:nvGrpSpPr>
        <p:grpSpPr>
          <a:xfrm>
            <a:off x="645074" y="1072590"/>
            <a:ext cx="6086337" cy="2615177"/>
            <a:chOff x="1137443" y="1261810"/>
            <a:chExt cx="6086337" cy="2615177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6E071208-084B-45C3-B470-4D6BF27FF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6887" t="28787" r="28000" b="33120"/>
            <a:stretch/>
          </p:blipFill>
          <p:spPr>
            <a:xfrm>
              <a:off x="1228071" y="1547103"/>
              <a:ext cx="5995709" cy="2329884"/>
            </a:xfrm>
            <a:prstGeom prst="rect">
              <a:avLst/>
            </a:prstGeom>
          </p:spPr>
        </p:pic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45B05270-9EBF-45E7-9790-15A92C04E7BD}"/>
                </a:ext>
              </a:extLst>
            </p:cNvPr>
            <p:cNvSpPr/>
            <p:nvPr/>
          </p:nvSpPr>
          <p:spPr>
            <a:xfrm>
              <a:off x="1137443" y="1261810"/>
              <a:ext cx="20922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b="1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ALGUNOS DATOS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7053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" y="1"/>
            <a:ext cx="12192000" cy="90389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  <a:sym typeface="Calibri" panose="020F0502020204030204" pitchFamily="34" charset="0"/>
              </a:defRPr>
            </a:lvl9pPr>
          </a:lstStyle>
          <a:p>
            <a:pPr>
              <a:defRPr/>
            </a:pPr>
            <a:endParaRPr lang="es-ES" altLang="es-CO" sz="4267" dirty="0">
              <a:solidFill>
                <a:srgbClr val="FFFFFF"/>
              </a:solidFill>
              <a:latin typeface="Century Gothic" panose="020B0502020202020204" pitchFamily="34" charset="0"/>
              <a:ea typeface="Helvetica" panose="020B0604020202020204" pitchFamily="34" charset="0"/>
            </a:endParaRP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E39BC3A-BA75-074A-B2B1-3C2236698C8D}"/>
              </a:ext>
            </a:extLst>
          </p:cNvPr>
          <p:cNvGrpSpPr>
            <a:grpSpLocks/>
          </p:cNvGrpSpPr>
          <p:nvPr/>
        </p:nvGrpSpPr>
        <p:grpSpPr bwMode="auto">
          <a:xfrm>
            <a:off x="0" y="6721475"/>
            <a:ext cx="12192000" cy="136525"/>
            <a:chOff x="284163" y="1577847"/>
            <a:chExt cx="8576373" cy="137411"/>
          </a:xfrm>
        </p:grpSpPr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265AB074-7E8D-0D4C-8496-E13877C51505}"/>
                </a:ext>
              </a:extLst>
            </p:cNvPr>
            <p:cNvSpPr/>
            <p:nvPr/>
          </p:nvSpPr>
          <p:spPr>
            <a:xfrm>
              <a:off x="284163" y="1577847"/>
              <a:ext cx="1600253" cy="137411"/>
            </a:xfrm>
            <a:prstGeom prst="rect">
              <a:avLst/>
            </a:prstGeom>
            <a:solidFill>
              <a:srgbClr val="198F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srgbClr val="1A95A4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13606DDB-082B-D54B-B773-ABE4794540CC}"/>
                </a:ext>
              </a:extLst>
            </p:cNvPr>
            <p:cNvSpPr/>
            <p:nvPr/>
          </p:nvSpPr>
          <p:spPr>
            <a:xfrm>
              <a:off x="1885533" y="1577847"/>
              <a:ext cx="2742653" cy="137411"/>
            </a:xfrm>
            <a:prstGeom prst="rect">
              <a:avLst/>
            </a:prstGeom>
            <a:solidFill>
              <a:srgbClr val="177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entury Gothic" panose="020B0502020202020204" pitchFamily="34" charset="0"/>
              </a:endParaRPr>
            </a:p>
          </p:txBody>
        </p:sp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4E38FBF4-6744-C04A-903C-655585DCA7EE}"/>
                </a:ext>
              </a:extLst>
            </p:cNvPr>
            <p:cNvSpPr/>
            <p:nvPr/>
          </p:nvSpPr>
          <p:spPr>
            <a:xfrm>
              <a:off x="4627069" y="1577847"/>
              <a:ext cx="4233467" cy="137411"/>
            </a:xfrm>
            <a:prstGeom prst="rect">
              <a:avLst/>
            </a:prstGeom>
            <a:solidFill>
              <a:srgbClr val="5272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latin typeface="Century Gothic" panose="020B0502020202020204" pitchFamily="34" charset="0"/>
              </a:endParaRPr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9DF07579-B400-498E-831A-7E7A02E6F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556" y="2340853"/>
            <a:ext cx="2472966" cy="260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634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222</Words>
  <Application>Microsoft Office PowerPoint</Application>
  <PresentationFormat>Panorámica</PresentationFormat>
  <Paragraphs>47</Paragraphs>
  <Slides>18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151</vt:lpstr>
      <vt:lpstr>Arial</vt:lpstr>
      <vt:lpstr>Calibri</vt:lpstr>
      <vt:lpstr>Calibri Light</vt:lpstr>
      <vt:lpstr>Century Gothic</vt:lpstr>
      <vt:lpstr>Helvetica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Liliana Vargas Franco</dc:creator>
  <cp:lastModifiedBy>Diana Milena Pabon Echeverry</cp:lastModifiedBy>
  <cp:revision>23</cp:revision>
  <dcterms:created xsi:type="dcterms:W3CDTF">2018-03-08T20:59:26Z</dcterms:created>
  <dcterms:modified xsi:type="dcterms:W3CDTF">2018-03-22T16:22:51Z</dcterms:modified>
</cp:coreProperties>
</file>