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B5CE"/>
    <a:srgbClr val="446B92"/>
    <a:srgbClr val="0E395F"/>
    <a:srgbClr val="6A8BAC"/>
    <a:srgbClr val="466A31"/>
    <a:srgbClr val="79A447"/>
    <a:srgbClr val="065559"/>
    <a:srgbClr val="0F8689"/>
    <a:srgbClr val="944220"/>
    <a:srgbClr val="E471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45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solidFill>
                <a:srgbClr val="0E395F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6A8BAC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A2B5CE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446B92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Hoja1!$A$2:$A$5</c:f>
              <c:strCache>
                <c:ptCount val="4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  <c:pt idx="3">
                  <c:v>4º trim.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3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5D3E-4D8B-433E-B666-FB4EA10830F1}" type="datetimeFigureOut">
              <a:rPr lang="es-CO" smtClean="0"/>
              <a:t>17/02/2016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E524-1CE9-4D6D-ACD2-22D3AD6ED11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81905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5D3E-4D8B-433E-B666-FB4EA10830F1}" type="datetimeFigureOut">
              <a:rPr lang="es-CO" smtClean="0"/>
              <a:t>17/02/2016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E524-1CE9-4D6D-ACD2-22D3AD6ED11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1180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5D3E-4D8B-433E-B666-FB4EA10830F1}" type="datetimeFigureOut">
              <a:rPr lang="es-CO" smtClean="0"/>
              <a:t>17/02/2016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E524-1CE9-4D6D-ACD2-22D3AD6ED11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39134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5D3E-4D8B-433E-B666-FB4EA10830F1}" type="datetimeFigureOut">
              <a:rPr lang="es-CO" smtClean="0"/>
              <a:t>17/02/2016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E524-1CE9-4D6D-ACD2-22D3AD6ED11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20154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5D3E-4D8B-433E-B666-FB4EA10830F1}" type="datetimeFigureOut">
              <a:rPr lang="es-CO" smtClean="0"/>
              <a:t>17/02/2016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E524-1CE9-4D6D-ACD2-22D3AD6ED11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4906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5D3E-4D8B-433E-B666-FB4EA10830F1}" type="datetimeFigureOut">
              <a:rPr lang="es-CO" smtClean="0"/>
              <a:t>17/02/2016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E524-1CE9-4D6D-ACD2-22D3AD6ED11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85548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5D3E-4D8B-433E-B666-FB4EA10830F1}" type="datetimeFigureOut">
              <a:rPr lang="es-CO" smtClean="0"/>
              <a:t>17/02/2016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E524-1CE9-4D6D-ACD2-22D3AD6ED11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8221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5D3E-4D8B-433E-B666-FB4EA10830F1}" type="datetimeFigureOut">
              <a:rPr lang="es-CO" smtClean="0"/>
              <a:t>17/02/2016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E524-1CE9-4D6D-ACD2-22D3AD6ED11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45972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5D3E-4D8B-433E-B666-FB4EA10830F1}" type="datetimeFigureOut">
              <a:rPr lang="es-CO" smtClean="0"/>
              <a:t>17/02/2016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E524-1CE9-4D6D-ACD2-22D3AD6ED11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965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5D3E-4D8B-433E-B666-FB4EA10830F1}" type="datetimeFigureOut">
              <a:rPr lang="es-CO" smtClean="0"/>
              <a:t>17/02/2016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E524-1CE9-4D6D-ACD2-22D3AD6ED11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1581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5D3E-4D8B-433E-B666-FB4EA10830F1}" type="datetimeFigureOut">
              <a:rPr lang="es-CO" smtClean="0"/>
              <a:t>17/02/2016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E524-1CE9-4D6D-ACD2-22D3AD6ED11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03246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F5D3E-4D8B-433E-B666-FB4EA10830F1}" type="datetimeFigureOut">
              <a:rPr lang="es-CO" smtClean="0"/>
              <a:t>17/02/2016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2E524-1CE9-4D6D-ACD2-22D3AD6ED11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2492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50789" y="2512541"/>
            <a:ext cx="60300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000" dirty="0" smtClean="0">
                <a:solidFill>
                  <a:srgbClr val="0E39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de la presentación</a:t>
            </a:r>
            <a:endParaRPr lang="es-CO" sz="4000" dirty="0">
              <a:solidFill>
                <a:srgbClr val="0E39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50788" y="3220427"/>
            <a:ext cx="603009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000" dirty="0" smtClean="0">
                <a:solidFill>
                  <a:srgbClr val="446B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de la presentación</a:t>
            </a:r>
            <a:endParaRPr lang="es-CO" sz="3000" dirty="0">
              <a:solidFill>
                <a:srgbClr val="446B9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650787" y="4472938"/>
            <a:ext cx="603009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Título de la presentación</a:t>
            </a:r>
            <a:endParaRPr lang="es-CO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650787" y="5026936"/>
            <a:ext cx="6030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dirty="0" smtClean="0">
                <a:solidFill>
                  <a:srgbClr val="A7A8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de la presentación</a:t>
            </a:r>
            <a:endParaRPr lang="es-CO" sz="2000" dirty="0">
              <a:solidFill>
                <a:srgbClr val="A7A8A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347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568411" y="681681"/>
            <a:ext cx="79742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000" dirty="0" smtClean="0">
                <a:solidFill>
                  <a:srgbClr val="446B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de diapositiva</a:t>
            </a:r>
            <a:endParaRPr lang="es-CO" sz="4000" dirty="0">
              <a:solidFill>
                <a:srgbClr val="446B9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568411" y="1285104"/>
            <a:ext cx="797422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000" dirty="0" smtClean="0">
                <a:solidFill>
                  <a:srgbClr val="6A8B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Subtítulos</a:t>
            </a:r>
            <a:endParaRPr lang="es-CO" sz="3000" dirty="0">
              <a:solidFill>
                <a:srgbClr val="6A8BA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568410" y="2792628"/>
            <a:ext cx="797422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Texto principal y contenidos</a:t>
            </a:r>
            <a:endParaRPr lang="es-CO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568410" y="3336328"/>
            <a:ext cx="79742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dirty="0" smtClean="0">
                <a:solidFill>
                  <a:srgbClr val="A7A9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secundario, citas, pie de gráficas o imágenes</a:t>
            </a:r>
            <a:endParaRPr lang="es-CO" sz="2000" dirty="0">
              <a:solidFill>
                <a:srgbClr val="A7A9A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295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568411" y="681681"/>
            <a:ext cx="79742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000" dirty="0" smtClean="0">
                <a:solidFill>
                  <a:srgbClr val="446B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Graficas y tablas</a:t>
            </a:r>
            <a:endParaRPr lang="es-CO" sz="4000" dirty="0">
              <a:solidFill>
                <a:srgbClr val="446B9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Gráfico 5"/>
          <p:cNvGraphicFramePr/>
          <p:nvPr>
            <p:extLst>
              <p:ext uri="{D42A27DB-BD31-4B8C-83A1-F6EECF244321}">
                <p14:modId xmlns:p14="http://schemas.microsoft.com/office/powerpoint/2010/main" val="1213171347"/>
              </p:ext>
            </p:extLst>
          </p:nvPr>
        </p:nvGraphicFramePr>
        <p:xfrm>
          <a:off x="313037" y="3064474"/>
          <a:ext cx="6260757" cy="3170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451122"/>
              </p:ext>
            </p:extLst>
          </p:nvPr>
        </p:nvGraphicFramePr>
        <p:xfrm>
          <a:off x="766119" y="1405238"/>
          <a:ext cx="6096000" cy="12496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s-CO" sz="2400" dirty="0" smtClean="0">
                          <a:solidFill>
                            <a:srgbClr val="6A8BAC"/>
                          </a:solidFill>
                          <a:latin typeface="Helvetica LT Std Light" panose="020B0403020202020204" pitchFamily="34" charset="0"/>
                        </a:rPr>
                        <a:t>Columna</a:t>
                      </a:r>
                      <a:r>
                        <a:rPr lang="es-CO" sz="2400" baseline="0" dirty="0" smtClean="0">
                          <a:solidFill>
                            <a:srgbClr val="6A8BAC"/>
                          </a:solidFill>
                          <a:latin typeface="Helvetica LT Std Light" panose="020B0403020202020204" pitchFamily="34" charset="0"/>
                        </a:rPr>
                        <a:t> 1</a:t>
                      </a:r>
                      <a:endParaRPr lang="es-CO" sz="2400" dirty="0">
                        <a:solidFill>
                          <a:srgbClr val="6A8BAC"/>
                        </a:solidFill>
                        <a:latin typeface="Helvetica LT Std Light" panose="020B04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b="1" kern="1200" dirty="0" smtClean="0">
                          <a:solidFill>
                            <a:srgbClr val="6A8BAC"/>
                          </a:solidFill>
                          <a:latin typeface="Helvetica LT Std Light" panose="020B0403020202020204" pitchFamily="34" charset="0"/>
                          <a:ea typeface="+mn-ea"/>
                          <a:cs typeface="+mn-cs"/>
                        </a:rPr>
                        <a:t>Columna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b="1" kern="1200" dirty="0" smtClean="0">
                          <a:solidFill>
                            <a:srgbClr val="6A8BAC"/>
                          </a:solidFill>
                          <a:latin typeface="Helvetica LT Std Light" panose="020B0403020202020204" pitchFamily="34" charset="0"/>
                          <a:ea typeface="+mn-ea"/>
                          <a:cs typeface="+mn-cs"/>
                        </a:rPr>
                        <a:t>Columna 3</a:t>
                      </a:r>
                      <a:endParaRPr lang="es-CO" sz="2400" b="1" kern="1200" dirty="0">
                        <a:solidFill>
                          <a:srgbClr val="6A8BAC"/>
                        </a:solidFill>
                        <a:latin typeface="Helvetica LT Std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0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Valor 1</a:t>
                      </a:r>
                      <a:endParaRPr lang="es-CO" sz="20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0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Valor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0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25,30%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0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Valor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0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Valor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0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$2.135.300,00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76642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432</TotalTime>
  <Words>56</Words>
  <Application>Microsoft Office PowerPoint</Application>
  <PresentationFormat>Presentación en pantalla (4:3)</PresentationFormat>
  <Paragraphs>19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Helvetica LT Std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Comunicaciones Unicoc</dc:creator>
  <cp:lastModifiedBy>Comunicaciones Unicoc</cp:lastModifiedBy>
  <cp:revision>6</cp:revision>
  <dcterms:created xsi:type="dcterms:W3CDTF">2015-12-15T16:49:20Z</dcterms:created>
  <dcterms:modified xsi:type="dcterms:W3CDTF">2016-02-17T23:16:11Z</dcterms:modified>
</cp:coreProperties>
</file>