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75BD"/>
    <a:srgbClr val="854B9E"/>
    <a:srgbClr val="482666"/>
    <a:srgbClr val="975DA6"/>
    <a:srgbClr val="6A8BAC"/>
    <a:srgbClr val="446B92"/>
    <a:srgbClr val="0E395F"/>
    <a:srgbClr val="466A31"/>
    <a:srgbClr val="79A447"/>
    <a:srgbClr val="0655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45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48266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A775B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75DA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854B9E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Hoja1!$A$2:$A$5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190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1180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913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015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49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554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8221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5972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96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58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324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2492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89" y="2512541"/>
            <a:ext cx="6030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 smtClean="0">
                <a:solidFill>
                  <a:srgbClr val="482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la presentación</a:t>
            </a:r>
            <a:endParaRPr lang="es-CO" sz="4000" dirty="0">
              <a:solidFill>
                <a:srgbClr val="482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50788" y="3220427"/>
            <a:ext cx="60300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dirty="0" smtClean="0">
                <a:solidFill>
                  <a:srgbClr val="854B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la presentación</a:t>
            </a:r>
            <a:endParaRPr lang="es-CO" sz="3000" dirty="0">
              <a:solidFill>
                <a:srgbClr val="854B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50787" y="4472938"/>
            <a:ext cx="60300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 de la presentación</a:t>
            </a:r>
            <a:endParaRPr lang="es-CO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50787" y="5026936"/>
            <a:ext cx="6030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>
                <a:solidFill>
                  <a:srgbClr val="A7A8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la presentación</a:t>
            </a:r>
            <a:endParaRPr lang="es-CO" sz="2000" dirty="0">
              <a:solidFill>
                <a:srgbClr val="A7A8A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347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568411" y="681681"/>
            <a:ext cx="79742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 smtClean="0">
                <a:solidFill>
                  <a:srgbClr val="854B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diapositiva</a:t>
            </a:r>
            <a:endParaRPr lang="es-CO" sz="4000" dirty="0">
              <a:solidFill>
                <a:srgbClr val="854B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68411" y="1285104"/>
            <a:ext cx="79742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dirty="0" smtClean="0">
                <a:solidFill>
                  <a:srgbClr val="482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Subtítulos</a:t>
            </a:r>
            <a:endParaRPr lang="es-CO" sz="3000" dirty="0">
              <a:solidFill>
                <a:srgbClr val="482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68410" y="2792628"/>
            <a:ext cx="79742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Texto principal y contenidos</a:t>
            </a:r>
            <a:endParaRPr lang="es-CO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68410" y="3336328"/>
            <a:ext cx="7974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>
                <a:solidFill>
                  <a:srgbClr val="A7A9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secundario, citas, pie de gráficas o imágenes</a:t>
            </a:r>
            <a:endParaRPr lang="es-CO" sz="2000" dirty="0">
              <a:solidFill>
                <a:srgbClr val="A7A9A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295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568411" y="681681"/>
            <a:ext cx="79742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 smtClean="0">
                <a:solidFill>
                  <a:srgbClr val="854B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Graficas y tablas</a:t>
            </a:r>
            <a:endParaRPr lang="es-CO" sz="4000" dirty="0">
              <a:solidFill>
                <a:srgbClr val="854B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442913"/>
              </p:ext>
            </p:extLst>
          </p:nvPr>
        </p:nvGraphicFramePr>
        <p:xfrm>
          <a:off x="766119" y="1405238"/>
          <a:ext cx="6096000" cy="1249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2400" dirty="0" smtClean="0">
                          <a:solidFill>
                            <a:srgbClr val="482666"/>
                          </a:solidFill>
                          <a:latin typeface="Helvetica LT Std Light" panose="020B0403020202020204" pitchFamily="34" charset="0"/>
                        </a:rPr>
                        <a:t>Columna</a:t>
                      </a:r>
                      <a:r>
                        <a:rPr lang="es-CO" sz="2400" baseline="0" dirty="0" smtClean="0">
                          <a:solidFill>
                            <a:srgbClr val="482666"/>
                          </a:solidFill>
                          <a:latin typeface="Helvetica LT Std Light" panose="020B0403020202020204" pitchFamily="34" charset="0"/>
                        </a:rPr>
                        <a:t> 1</a:t>
                      </a:r>
                      <a:endParaRPr lang="es-CO" sz="2400" dirty="0">
                        <a:solidFill>
                          <a:srgbClr val="482666"/>
                        </a:solidFill>
                        <a:latin typeface="Helvetica LT Std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kern="1200" dirty="0" smtClean="0">
                          <a:solidFill>
                            <a:srgbClr val="482666"/>
                          </a:solidFill>
                          <a:latin typeface="Helvetica LT Std Light" panose="020B0403020202020204" pitchFamily="34" charset="0"/>
                          <a:ea typeface="+mn-ea"/>
                          <a:cs typeface="+mn-cs"/>
                        </a:rPr>
                        <a:t>Columna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kern="1200" dirty="0" smtClean="0">
                          <a:solidFill>
                            <a:srgbClr val="482666"/>
                          </a:solidFill>
                          <a:latin typeface="Helvetica LT Std Light" panose="020B0403020202020204" pitchFamily="34" charset="0"/>
                          <a:ea typeface="+mn-ea"/>
                          <a:cs typeface="+mn-cs"/>
                        </a:rPr>
                        <a:t>Columna 3</a:t>
                      </a:r>
                      <a:endParaRPr lang="es-CO" sz="2400" b="1" kern="1200" dirty="0">
                        <a:solidFill>
                          <a:srgbClr val="482666"/>
                        </a:solidFill>
                        <a:latin typeface="Helvetica LT Std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1</a:t>
                      </a:r>
                      <a:endParaRPr lang="es-CO" sz="2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25,30%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$2.135.300,00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185246296"/>
              </p:ext>
            </p:extLst>
          </p:nvPr>
        </p:nvGraphicFramePr>
        <p:xfrm>
          <a:off x="313037" y="3064474"/>
          <a:ext cx="6260757" cy="317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65819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</TotalTime>
  <Words>56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 LT Std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Comunicaciones Unicoc</dc:creator>
  <cp:lastModifiedBy>Comunicaciones Unicoc</cp:lastModifiedBy>
  <cp:revision>7</cp:revision>
  <dcterms:created xsi:type="dcterms:W3CDTF">2015-12-15T16:49:20Z</dcterms:created>
  <dcterms:modified xsi:type="dcterms:W3CDTF">2016-02-17T23:18:34Z</dcterms:modified>
</cp:coreProperties>
</file>