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27445"/>
    <a:srgbClr val="B4D18D"/>
    <a:srgbClr val="A9D176"/>
    <a:srgbClr val="79A244"/>
    <a:srgbClr val="226467"/>
    <a:srgbClr val="64C0C4"/>
    <a:srgbClr val="43BEC4"/>
    <a:srgbClr val="0F8689"/>
    <a:srgbClr val="AB6A44"/>
    <a:srgbClr val="F1AF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Estilo claro 1 - Acento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bubble3D val="0"/>
            <c:spPr>
              <a:solidFill>
                <a:srgbClr val="79A24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62744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rgbClr val="B4D18D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rgbClr val="A9D176"/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Hoja1!$A$2:$A$5</c:f>
              <c:strCache>
                <c:ptCount val="4"/>
                <c:pt idx="0">
                  <c:v>1er trim.</c:v>
                </c:pt>
                <c:pt idx="1">
                  <c:v>2º trim.</c:v>
                </c:pt>
                <c:pt idx="2">
                  <c:v>3er trim.</c:v>
                </c:pt>
                <c:pt idx="3">
                  <c:v>4º trim.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3">
  <a:schemeClr val="accent3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FF8C0-D44D-4A22-BADD-82BDB0A054B8}" type="datetimeFigureOut">
              <a:rPr lang="es-CO" smtClean="0"/>
              <a:t>27/05/2014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171E-09FB-42BD-A2A2-80B1A08EFD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67606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FF8C0-D44D-4A22-BADD-82BDB0A054B8}" type="datetimeFigureOut">
              <a:rPr lang="es-CO" smtClean="0"/>
              <a:t>27/05/2014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171E-09FB-42BD-A2A2-80B1A08EFD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302512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FF8C0-D44D-4A22-BADD-82BDB0A054B8}" type="datetimeFigureOut">
              <a:rPr lang="es-CO" smtClean="0"/>
              <a:t>27/05/2014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171E-09FB-42BD-A2A2-80B1A08EFD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13642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FF8C0-D44D-4A22-BADD-82BDB0A054B8}" type="datetimeFigureOut">
              <a:rPr lang="es-CO" smtClean="0"/>
              <a:t>27/05/2014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171E-09FB-42BD-A2A2-80B1A08EFD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29249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FF8C0-D44D-4A22-BADD-82BDB0A054B8}" type="datetimeFigureOut">
              <a:rPr lang="es-CO" smtClean="0"/>
              <a:t>27/05/2014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171E-09FB-42BD-A2A2-80B1A08EFD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41140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FF8C0-D44D-4A22-BADD-82BDB0A054B8}" type="datetimeFigureOut">
              <a:rPr lang="es-CO" smtClean="0"/>
              <a:t>27/05/2014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171E-09FB-42BD-A2A2-80B1A08EFD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76413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FF8C0-D44D-4A22-BADD-82BDB0A054B8}" type="datetimeFigureOut">
              <a:rPr lang="es-CO" smtClean="0"/>
              <a:t>27/05/2014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171E-09FB-42BD-A2A2-80B1A08EFD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66323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FF8C0-D44D-4A22-BADD-82BDB0A054B8}" type="datetimeFigureOut">
              <a:rPr lang="es-CO" smtClean="0"/>
              <a:t>27/05/2014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171E-09FB-42BD-A2A2-80B1A08EFD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39541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FF8C0-D44D-4A22-BADD-82BDB0A054B8}" type="datetimeFigureOut">
              <a:rPr lang="es-CO" smtClean="0"/>
              <a:t>27/05/2014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171E-09FB-42BD-A2A2-80B1A08EFD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42286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FF8C0-D44D-4A22-BADD-82BDB0A054B8}" type="datetimeFigureOut">
              <a:rPr lang="es-CO" smtClean="0"/>
              <a:t>27/05/2014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171E-09FB-42BD-A2A2-80B1A08EFD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78398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FF8C0-D44D-4A22-BADD-82BDB0A054B8}" type="datetimeFigureOut">
              <a:rPr lang="es-CO" smtClean="0"/>
              <a:t>27/05/2014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171E-09FB-42BD-A2A2-80B1A08EFD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64886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2FF8C0-D44D-4A22-BADD-82BDB0A054B8}" type="datetimeFigureOut">
              <a:rPr lang="es-CO" smtClean="0"/>
              <a:t>27/05/2014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E7171E-09FB-42BD-A2A2-80B1A08EFD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15320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n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13951" y="2158314"/>
            <a:ext cx="7772400" cy="709097"/>
          </a:xfrm>
        </p:spPr>
        <p:txBody>
          <a:bodyPr>
            <a:normAutofit/>
          </a:bodyPr>
          <a:lstStyle/>
          <a:p>
            <a:pPr algn="l"/>
            <a:r>
              <a:rPr lang="es-CO" sz="4000" dirty="0" smtClean="0">
                <a:solidFill>
                  <a:srgbClr val="79A244"/>
                </a:solidFill>
                <a:latin typeface="Helvetica LT Std Light" panose="020B0403020202020204" pitchFamily="34" charset="0"/>
              </a:rPr>
              <a:t>Título de la presentación</a:t>
            </a:r>
            <a:endParaRPr lang="es-CO" sz="4000" dirty="0">
              <a:solidFill>
                <a:srgbClr val="79A244"/>
              </a:solidFill>
              <a:latin typeface="Helvetica LT Std Light" panose="020B0403020202020204" pitchFamily="34" charset="0"/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413951" y="2796425"/>
            <a:ext cx="7772400" cy="560816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CO" sz="3600" dirty="0" smtClean="0">
                <a:solidFill>
                  <a:srgbClr val="A9D176"/>
                </a:solidFill>
                <a:latin typeface="Helvetica LT Std Light" panose="020B0403020202020204" pitchFamily="34" charset="0"/>
              </a:rPr>
              <a:t>Dependencia</a:t>
            </a:r>
            <a:endParaRPr lang="es-CO" sz="3600" dirty="0">
              <a:solidFill>
                <a:srgbClr val="A9D176"/>
              </a:solidFill>
              <a:latin typeface="Helvetica LT Std Light" panose="020B0403020202020204" pitchFamily="34" charset="0"/>
            </a:endParaRPr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413951" y="3847071"/>
            <a:ext cx="7772400" cy="4784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CO" sz="2800" dirty="0" smtClean="0">
                <a:latin typeface="Helvetica LT Std Light" panose="020B0403020202020204" pitchFamily="34" charset="0"/>
              </a:rPr>
              <a:t>Presentador</a:t>
            </a:r>
            <a:endParaRPr lang="es-CO" sz="2800" dirty="0">
              <a:latin typeface="Helvetica LT Std Light" panose="020B0403020202020204" pitchFamily="34" charset="0"/>
            </a:endParaRPr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413951" y="4489623"/>
            <a:ext cx="7772400" cy="204298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CO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 LT Std Light" panose="020B0403020202020204" pitchFamily="34" charset="0"/>
              </a:rPr>
              <a:t>Información adicional del presentador (puede ser perfil)</a:t>
            </a:r>
            <a:endParaRPr lang="es-CO" sz="2000" dirty="0">
              <a:solidFill>
                <a:schemeClr val="tx1">
                  <a:lumMod val="50000"/>
                  <a:lumOff val="50000"/>
                </a:schemeClr>
              </a:solidFill>
              <a:latin typeface="Helvetica LT Std Light" panose="020B04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3025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714031"/>
          </a:xfrm>
        </p:spPr>
        <p:txBody>
          <a:bodyPr/>
          <a:lstStyle/>
          <a:p>
            <a:r>
              <a:rPr lang="es-CO" dirty="0" smtClean="0">
                <a:solidFill>
                  <a:srgbClr val="79A244"/>
                </a:solidFill>
                <a:latin typeface="Helvetica LT Std Light" panose="020B0403020202020204" pitchFamily="34" charset="0"/>
              </a:rPr>
              <a:t>Título</a:t>
            </a:r>
            <a:endParaRPr lang="es-CO" dirty="0">
              <a:solidFill>
                <a:srgbClr val="79A244"/>
              </a:solidFill>
              <a:latin typeface="Helvetica LT Std Light" panose="020B0403020202020204" pitchFamily="34" charset="0"/>
            </a:endParaRPr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628650" y="1079157"/>
            <a:ext cx="7886700" cy="6481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sz="3600" dirty="0" smtClean="0">
                <a:solidFill>
                  <a:srgbClr val="A9D176"/>
                </a:solidFill>
                <a:latin typeface="Helvetica LT Std Light" panose="020B0403020202020204" pitchFamily="34" charset="0"/>
              </a:rPr>
              <a:t>Subtítulo</a:t>
            </a:r>
            <a:endParaRPr lang="es-CO" sz="3600" dirty="0">
              <a:solidFill>
                <a:srgbClr val="A9D176"/>
              </a:solidFill>
              <a:latin typeface="Helvetica LT Std Light" panose="020B0403020202020204" pitchFamily="34" charset="0"/>
            </a:endParaRP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628650" y="2441316"/>
            <a:ext cx="7886700" cy="6481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sz="3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Contenidos</a:t>
            </a:r>
            <a:endParaRPr lang="es-CO" sz="30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628650" y="3561661"/>
            <a:ext cx="7886700" cy="14469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recomienda que el tamaño mínimo del texto en los contenidos sea de 20pts.</a:t>
            </a:r>
            <a:endParaRPr lang="es-CO" sz="20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1122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714031"/>
          </a:xfrm>
        </p:spPr>
        <p:txBody>
          <a:bodyPr/>
          <a:lstStyle/>
          <a:p>
            <a:r>
              <a:rPr lang="es-CO" dirty="0" smtClean="0">
                <a:solidFill>
                  <a:srgbClr val="79A244"/>
                </a:solidFill>
                <a:latin typeface="Helvetica LT Std Light" panose="020B0403020202020204" pitchFamily="34" charset="0"/>
              </a:rPr>
              <a:t>Gráficas y tablas</a:t>
            </a:r>
            <a:endParaRPr lang="es-CO" dirty="0">
              <a:solidFill>
                <a:srgbClr val="79A244"/>
              </a:solidFill>
              <a:latin typeface="Helvetica LT Std Light" panose="020B0403020202020204" pitchFamily="34" charset="0"/>
            </a:endParaRP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1272097"/>
              </p:ext>
            </p:extLst>
          </p:nvPr>
        </p:nvGraphicFramePr>
        <p:xfrm>
          <a:off x="766119" y="1405238"/>
          <a:ext cx="6096000" cy="124968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es-CO" sz="2400" dirty="0" smtClean="0">
                          <a:solidFill>
                            <a:srgbClr val="A9D176"/>
                          </a:solidFill>
                          <a:latin typeface="Helvetica LT Std Light" panose="020B0403020202020204" pitchFamily="34" charset="0"/>
                        </a:rPr>
                        <a:t>Columna</a:t>
                      </a:r>
                      <a:r>
                        <a:rPr lang="es-CO" sz="2400" baseline="0" dirty="0" smtClean="0">
                          <a:solidFill>
                            <a:srgbClr val="A9D176"/>
                          </a:solidFill>
                          <a:latin typeface="Helvetica LT Std Light" panose="020B0403020202020204" pitchFamily="34" charset="0"/>
                        </a:rPr>
                        <a:t> 1</a:t>
                      </a:r>
                      <a:endParaRPr lang="es-CO" sz="2400" dirty="0">
                        <a:solidFill>
                          <a:srgbClr val="A9D176"/>
                        </a:solidFill>
                        <a:latin typeface="Helvetica LT Std Light" panose="020B04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400" b="1" kern="1200" dirty="0" smtClean="0">
                          <a:solidFill>
                            <a:srgbClr val="A9D176"/>
                          </a:solidFill>
                          <a:latin typeface="Helvetica LT Std Light" panose="020B0403020202020204" pitchFamily="34" charset="0"/>
                          <a:ea typeface="+mn-ea"/>
                          <a:cs typeface="+mn-cs"/>
                        </a:rPr>
                        <a:t>Columna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400" b="1" kern="1200" dirty="0" smtClean="0">
                          <a:solidFill>
                            <a:srgbClr val="A9D176"/>
                          </a:solidFill>
                          <a:latin typeface="Helvetica LT Std Light" panose="020B0403020202020204" pitchFamily="34" charset="0"/>
                          <a:ea typeface="+mn-ea"/>
                          <a:cs typeface="+mn-cs"/>
                        </a:rPr>
                        <a:t>Columna 3</a:t>
                      </a:r>
                      <a:endParaRPr lang="es-CO" sz="2400" b="1" kern="1200" dirty="0">
                        <a:solidFill>
                          <a:srgbClr val="A9D176"/>
                        </a:solidFill>
                        <a:latin typeface="Helvetica LT Std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0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Valor 1</a:t>
                      </a:r>
                      <a:endParaRPr lang="es-CO" sz="20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0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Valor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0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25,30%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0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Valor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0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Valor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0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$2.135.300,00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Gráfico 8"/>
          <p:cNvGraphicFramePr/>
          <p:nvPr>
            <p:extLst>
              <p:ext uri="{D42A27DB-BD31-4B8C-83A1-F6EECF244321}">
                <p14:modId xmlns:p14="http://schemas.microsoft.com/office/powerpoint/2010/main" val="1737746322"/>
              </p:ext>
            </p:extLst>
          </p:nvPr>
        </p:nvGraphicFramePr>
        <p:xfrm>
          <a:off x="313037" y="3064474"/>
          <a:ext cx="6260757" cy="31708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71530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72</TotalTime>
  <Words>55</Words>
  <Application>Microsoft Office PowerPoint</Application>
  <PresentationFormat>Presentación en pantalla (4:3)</PresentationFormat>
  <Paragraphs>19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Helvetica LT Std Light</vt:lpstr>
      <vt:lpstr>Tema de Office</vt:lpstr>
      <vt:lpstr>Título de la presentación</vt:lpstr>
      <vt:lpstr>Título</vt:lpstr>
      <vt:lpstr>Gráficas y tablas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Comunicaciones Unicoc</dc:creator>
  <cp:lastModifiedBy>Comunicaciones Unicoc</cp:lastModifiedBy>
  <cp:revision>7</cp:revision>
  <dcterms:created xsi:type="dcterms:W3CDTF">2014-05-27T21:56:50Z</dcterms:created>
  <dcterms:modified xsi:type="dcterms:W3CDTF">2014-05-27T23:08:55Z</dcterms:modified>
</cp:coreProperties>
</file>