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6A44"/>
    <a:srgbClr val="F1AF97"/>
    <a:srgbClr val="F29661"/>
    <a:srgbClr val="E4712D"/>
    <a:srgbClr val="ED2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E4712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B6A4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1AF9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2966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60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025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36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24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114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4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632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954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2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83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48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FF8C0-D44D-4A22-BADD-82BDB0A054B8}" type="datetimeFigureOut">
              <a:rPr lang="es-CO" smtClean="0"/>
              <a:t>27/05/2014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171E-09FB-42BD-A2A2-80B1A08EF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32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3951" y="2158314"/>
            <a:ext cx="7772400" cy="709097"/>
          </a:xfrm>
        </p:spPr>
        <p:txBody>
          <a:bodyPr>
            <a:normAutofit/>
          </a:bodyPr>
          <a:lstStyle/>
          <a:p>
            <a:pPr algn="l"/>
            <a:r>
              <a:rPr lang="es-CO" sz="4000" dirty="0" smtClean="0">
                <a:solidFill>
                  <a:srgbClr val="E4712D"/>
                </a:solidFill>
                <a:latin typeface="Helvetica LT Std Light" panose="020B0403020202020204" pitchFamily="34" charset="0"/>
              </a:rPr>
              <a:t>Título de la presentación</a:t>
            </a:r>
            <a:endParaRPr lang="es-CO" sz="4000" dirty="0">
              <a:solidFill>
                <a:srgbClr val="E4712D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13951" y="2796425"/>
            <a:ext cx="7772400" cy="56081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3600" dirty="0" smtClean="0">
                <a:solidFill>
                  <a:srgbClr val="F29661"/>
                </a:solidFill>
                <a:latin typeface="Helvetica LT Std Light" panose="020B0403020202020204" pitchFamily="34" charset="0"/>
              </a:rPr>
              <a:t>Dependencia</a:t>
            </a:r>
            <a:endParaRPr lang="es-CO" sz="3600" dirty="0">
              <a:solidFill>
                <a:srgbClr val="F29661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13951" y="3847071"/>
            <a:ext cx="7772400" cy="478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800" dirty="0" smtClean="0">
                <a:latin typeface="Helvetica LT Std Light" panose="020B0403020202020204" pitchFamily="34" charset="0"/>
              </a:rPr>
              <a:t>Presentador</a:t>
            </a:r>
            <a:endParaRPr lang="es-CO" sz="2800" dirty="0">
              <a:latin typeface="Helvetica LT Std Light" panose="020B0403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13951" y="4489623"/>
            <a:ext cx="7772400" cy="20429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 panose="020B0403020202020204" pitchFamily="34" charset="0"/>
              </a:rPr>
              <a:t>Información adicional del presentador (puede ser perfil)</a:t>
            </a:r>
            <a:endParaRPr lang="es-CO" sz="20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02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4031"/>
          </a:xfrm>
        </p:spPr>
        <p:txBody>
          <a:bodyPr/>
          <a:lstStyle/>
          <a:p>
            <a:r>
              <a:rPr lang="es-CO" dirty="0" smtClean="0">
                <a:solidFill>
                  <a:srgbClr val="E4712D"/>
                </a:solidFill>
                <a:latin typeface="Helvetica LT Std Light" panose="020B0403020202020204" pitchFamily="34" charset="0"/>
              </a:rPr>
              <a:t>Título</a:t>
            </a:r>
            <a:endParaRPr lang="es-CO" dirty="0">
              <a:solidFill>
                <a:srgbClr val="E4712D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079157"/>
            <a:ext cx="7886700" cy="648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dirty="0" smtClean="0">
                <a:solidFill>
                  <a:srgbClr val="F29661"/>
                </a:solidFill>
                <a:latin typeface="Helvetica LT Std Light" panose="020B0403020202020204" pitchFamily="34" charset="0"/>
              </a:rPr>
              <a:t>Subtítulo</a:t>
            </a:r>
            <a:endParaRPr lang="es-CO" sz="3600" dirty="0">
              <a:solidFill>
                <a:srgbClr val="F29661"/>
              </a:solidFill>
              <a:latin typeface="Helvetica LT Std Light" panose="020B0403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28650" y="2441316"/>
            <a:ext cx="7886700" cy="648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  <a:endParaRPr lang="es-CO" sz="3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28650" y="3561661"/>
            <a:ext cx="7886700" cy="1446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recomienda que el tamaño mínimo del texto en los contenidos sea de 20pts.</a:t>
            </a:r>
            <a:endParaRPr lang="es-CO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2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4031"/>
          </a:xfrm>
        </p:spPr>
        <p:txBody>
          <a:bodyPr/>
          <a:lstStyle/>
          <a:p>
            <a:r>
              <a:rPr lang="es-CO" dirty="0" smtClean="0">
                <a:solidFill>
                  <a:srgbClr val="E4712D"/>
                </a:solidFill>
                <a:latin typeface="Helvetica LT Std Light" panose="020B0403020202020204" pitchFamily="34" charset="0"/>
              </a:rPr>
              <a:t>Gráficas y tablas</a:t>
            </a:r>
            <a:endParaRPr lang="es-CO" dirty="0">
              <a:solidFill>
                <a:srgbClr val="E4712D"/>
              </a:solidFill>
              <a:latin typeface="Helvetica LT Std Light" panose="020B0403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1082"/>
              </p:ext>
            </p:extLst>
          </p:nvPr>
        </p:nvGraphicFramePr>
        <p:xfrm>
          <a:off x="766119" y="1405238"/>
          <a:ext cx="6096000" cy="1249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solidFill>
                            <a:srgbClr val="E4712D"/>
                          </a:solidFill>
                          <a:latin typeface="Helvetica LT Std Light" panose="020B0403020202020204" pitchFamily="34" charset="0"/>
                        </a:rPr>
                        <a:t>Columna</a:t>
                      </a:r>
                      <a:r>
                        <a:rPr lang="es-CO" sz="2400" baseline="0" dirty="0" smtClean="0">
                          <a:solidFill>
                            <a:srgbClr val="E4712D"/>
                          </a:solidFill>
                          <a:latin typeface="Helvetica LT Std Light" panose="020B0403020202020204" pitchFamily="34" charset="0"/>
                        </a:rPr>
                        <a:t> 1</a:t>
                      </a:r>
                      <a:endParaRPr lang="es-CO" sz="2400" dirty="0">
                        <a:solidFill>
                          <a:srgbClr val="E4712D"/>
                        </a:solidFill>
                        <a:latin typeface="Helvetica LT Std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E4712D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kern="1200" dirty="0" smtClean="0">
                          <a:solidFill>
                            <a:srgbClr val="E4712D"/>
                          </a:solidFill>
                          <a:latin typeface="Helvetica LT Std Light" panose="020B0403020202020204" pitchFamily="34" charset="0"/>
                          <a:ea typeface="+mn-ea"/>
                          <a:cs typeface="+mn-cs"/>
                        </a:rPr>
                        <a:t>Columna 3</a:t>
                      </a:r>
                      <a:endParaRPr lang="es-CO" sz="2400" b="1" kern="1200" dirty="0">
                        <a:solidFill>
                          <a:srgbClr val="E4712D"/>
                        </a:solidFill>
                        <a:latin typeface="Helvetica LT Std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1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25,30%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$2.135.300,00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037931258"/>
              </p:ext>
            </p:extLst>
          </p:nvPr>
        </p:nvGraphicFramePr>
        <p:xfrm>
          <a:off x="313037" y="3064474"/>
          <a:ext cx="6260757" cy="317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530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55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LT Std Light</vt:lpstr>
      <vt:lpstr>Tema de Office</vt:lpstr>
      <vt:lpstr>Título de la presentación</vt:lpstr>
      <vt:lpstr>Título</vt:lpstr>
      <vt:lpstr>Gráficas y tablas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Unicoc</dc:creator>
  <cp:lastModifiedBy>Comunicaciones Unicoc</cp:lastModifiedBy>
  <cp:revision>5</cp:revision>
  <dcterms:created xsi:type="dcterms:W3CDTF">2014-05-27T21:56:50Z</dcterms:created>
  <dcterms:modified xsi:type="dcterms:W3CDTF">2014-05-27T23:03:50Z</dcterms:modified>
</cp:coreProperties>
</file>