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428"/>
    <a:srgbClr val="ED1B2F"/>
    <a:srgbClr val="0F395F"/>
    <a:srgbClr val="446990"/>
    <a:srgbClr val="791649"/>
    <a:srgbClr val="BB2677"/>
    <a:srgbClr val="466A31"/>
    <a:srgbClr val="79A447"/>
    <a:srgbClr val="065559"/>
    <a:srgbClr val="0F8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190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118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913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015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49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554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822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597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96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58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324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F5D3E-4D8B-433E-B666-FB4EA10830F1}" type="datetimeFigureOut">
              <a:rPr lang="es-CO" smtClean="0"/>
              <a:t>10/02/2016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2E524-1CE9-4D6D-ACD2-22D3AD6ED11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249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50789" y="2512541"/>
            <a:ext cx="6030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solidFill>
                  <a:srgbClr val="ED1B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4000" dirty="0">
              <a:solidFill>
                <a:srgbClr val="ED1B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50788" y="3220427"/>
            <a:ext cx="6030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9424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3000" dirty="0">
              <a:solidFill>
                <a:srgbClr val="9424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50787" y="4472938"/>
            <a:ext cx="60300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50787" y="5026936"/>
            <a:ext cx="6030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solidFill>
                  <a:srgbClr val="A7A8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presentación</a:t>
            </a:r>
            <a:endParaRPr lang="es-CO" sz="2000" dirty="0">
              <a:solidFill>
                <a:srgbClr val="A7A8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3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568411" y="681681"/>
            <a:ext cx="7974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000" dirty="0" smtClean="0">
                <a:solidFill>
                  <a:srgbClr val="ED1B2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diapositiva</a:t>
            </a:r>
            <a:endParaRPr lang="es-CO" sz="4000" dirty="0">
              <a:solidFill>
                <a:srgbClr val="ED1B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68411" y="1285104"/>
            <a:ext cx="79742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solidFill>
                  <a:srgbClr val="9424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Subtítulos</a:t>
            </a:r>
            <a:endParaRPr lang="es-CO" sz="3000" dirty="0">
              <a:solidFill>
                <a:srgbClr val="9424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68410" y="2792628"/>
            <a:ext cx="79742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Texto principal y contenidos</a:t>
            </a:r>
            <a:endParaRPr lang="es-CO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68410" y="3336328"/>
            <a:ext cx="79742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solidFill>
                  <a:srgbClr val="A7A9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secundario, citas, pie de gráficas o imágenes</a:t>
            </a:r>
            <a:endParaRPr lang="es-CO" sz="2000" dirty="0">
              <a:solidFill>
                <a:srgbClr val="A7A9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47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34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Unicoc</dc:creator>
  <cp:lastModifiedBy>Comunicaciones Unicoc</cp:lastModifiedBy>
  <cp:revision>7</cp:revision>
  <dcterms:created xsi:type="dcterms:W3CDTF">2015-12-15T16:49:20Z</dcterms:created>
  <dcterms:modified xsi:type="dcterms:W3CDTF">2016-02-10T22:05:48Z</dcterms:modified>
</cp:coreProperties>
</file>